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7"/>
  </p:notesMasterIdLst>
  <p:handoutMasterIdLst>
    <p:handoutMasterId r:id="rId28"/>
  </p:handoutMasterIdLst>
  <p:sldIdLst>
    <p:sldId id="256" r:id="rId6"/>
    <p:sldId id="636" r:id="rId7"/>
    <p:sldId id="8382" r:id="rId8"/>
    <p:sldId id="8376" r:id="rId9"/>
    <p:sldId id="8362" r:id="rId10"/>
    <p:sldId id="8378" r:id="rId11"/>
    <p:sldId id="8377" r:id="rId12"/>
    <p:sldId id="284" r:id="rId13"/>
    <p:sldId id="8379" r:id="rId14"/>
    <p:sldId id="640" r:id="rId15"/>
    <p:sldId id="8364" r:id="rId16"/>
    <p:sldId id="8374" r:id="rId17"/>
    <p:sldId id="8375" r:id="rId18"/>
    <p:sldId id="299" r:id="rId19"/>
    <p:sldId id="8365" r:id="rId20"/>
    <p:sldId id="8383" r:id="rId21"/>
    <p:sldId id="8373" r:id="rId22"/>
    <p:sldId id="626" r:id="rId23"/>
    <p:sldId id="623" r:id="rId24"/>
    <p:sldId id="258" r:id="rId25"/>
    <p:sldId id="639" r:id="rId26"/>
  </p:sldIdLst>
  <p:sldSz cx="12192000" cy="6858000"/>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DBDC03-7EED-6505-957F-19817F0BCFB3}" name="Pignat Paul" initials="PP" userId="S::paul.pignat@snf.ch::8c395e85-ec19-4639-8c30-11c89eb4ef6b" providerId="AD"/>
  <p188:author id="{C7D14F0C-EA8F-092D-A7BD-ED4DD44EF5FC}" name="Balsiger Simona-Viktoria" initials="BSV" userId="S::simona-viktoria.balsiger@snf.ch::838f08cb-20e0-46a0-8df5-fd3e5838b48f" providerId="AD"/>
  <p188:author id="{E70DDF2E-3C37-A78F-57BE-684320254471}" name="brigitte.arpagaus@snf.ch" initials="b" userId="brigitte.arpagaus@snf.ch" providerId="None"/>
  <p188:author id="{1570DC59-6762-0863-05D6-55E364BF63BD}" name="barbara.schellenberg@snf.ch" initials="b" userId="barbara.schellenberg@snf.ch" providerId="None"/>
  <p188:author id="{E903A999-8066-B8F7-FFEB-314B36873469}" name="Manetti Elisa" initials="EM" userId="S::elisa.manetti@snf.ch::6bafaf9d-201b-4f7b-8459-0e000aec0a0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95B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A20E951-F767-40FB-8981-BDCADE0C3650}">
  <a:tblStyle styleId="{CA20E951-F767-40FB-8981-BDCADE0C3650}" styleName="SNF">
    <a:wholeTbl>
      <a:tcTxStyle>
        <a:fontRef idx="minor">
          <a:prstClr val="black"/>
        </a:fontRef>
        <a:srgbClr val="000000"/>
      </a:tcTxStyle>
      <a:tcStyle>
        <a:tcBdr>
          <a:left>
            <a:ln w="0" cmpd="sng">
              <a:solidFill>
                <a:srgbClr val="000000"/>
              </a:solidFill>
            </a:ln>
          </a:left>
          <a:right>
            <a:ln w="0" cmpd="sng">
              <a:solidFill>
                <a:srgbClr val="000000"/>
              </a:solidFill>
            </a:ln>
          </a:right>
          <a:top>
            <a:ln w="6350" cmpd="sng">
              <a:solidFill>
                <a:srgbClr val="000000"/>
              </a:solidFill>
            </a:ln>
          </a:top>
          <a:bottom>
            <a:ln w="6350" cmpd="sng">
              <a:solidFill>
                <a:srgbClr val="000000"/>
              </a:solidFill>
            </a:ln>
          </a:bottom>
          <a:insideH>
            <a:ln w="6350" cmpd="sng">
              <a:solidFill>
                <a:srgbClr val="000000"/>
              </a:solidFill>
            </a:ln>
          </a:insideH>
          <a:insideV>
            <a:ln w="0" cmpd="sng">
              <a:solidFill>
                <a:srgbClr val="000000"/>
              </a:solidFill>
            </a:ln>
          </a:insideV>
        </a:tcBdr>
        <a:fill>
          <a:solidFill>
            <a:srgbClr val="FFFFFF"/>
          </a:solidFill>
        </a:fill>
      </a:tcStyle>
    </a:wholeTbl>
    <a:lastCol>
      <a:tcTxStyle i="off">
        <a:fontRef idx="minor"/>
        <a:srgbClr val="000000"/>
      </a:tcTxStyle>
      <a:tcStyle>
        <a:tcBdr/>
        <a:fill>
          <a:solidFill>
            <a:srgbClr val="FFFFFF"/>
          </a:solidFill>
        </a:fill>
      </a:tcStyle>
    </a:lastCol>
    <a:firstCol>
      <a:tcTxStyle i="off">
        <a:fontRef idx="major"/>
        <a:srgbClr val="000000"/>
      </a:tcTxStyle>
      <a:tcStyle>
        <a:tcBdr/>
        <a:fill>
          <a:solidFill>
            <a:srgbClr val="FFFFFF"/>
          </a:solidFill>
        </a:fill>
      </a:tcStyle>
    </a:firstCol>
    <a:lastRow>
      <a:tcTxStyle b="on">
        <a:fontRef idx="major"/>
        <a:srgbClr val="FFFFFF"/>
      </a:tcTxStyle>
      <a:tcStyle>
        <a:tcBdr>
          <a:top>
            <a:ln w="6350" cmpd="sng">
              <a:solidFill>
                <a:srgbClr val="FFFFFF"/>
              </a:solidFill>
            </a:ln>
          </a:top>
          <a:bottom>
            <a:ln w="6350" cmpd="sng">
              <a:solidFill>
                <a:srgbClr val="FFFFFF"/>
              </a:solidFill>
            </a:ln>
          </a:bottom>
        </a:tcBdr>
        <a:fill>
          <a:solidFill>
            <a:srgbClr val="C95B40"/>
          </a:solidFill>
        </a:fill>
      </a:tcStyle>
    </a:lastRow>
    <a:firstRow>
      <a:tcTxStyle b="on">
        <a:fontRef idx="major"/>
        <a:srgbClr val="000000"/>
      </a:tcTxStyle>
      <a:tcStyle>
        <a:tcBdr/>
        <a:fill>
          <a:solidFill>
            <a:srgbClr val="FFFFFF"/>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gnat Paul" userId="8c395e85-ec19-4639-8c30-11c89eb4ef6b" providerId="ADAL" clId="{93C0E843-D0E4-4158-AF52-DF78BC9BF48E}"/>
    <pc:docChg chg="delSld">
      <pc:chgData name="Pignat Paul" userId="8c395e85-ec19-4639-8c30-11c89eb4ef6b" providerId="ADAL" clId="{93C0E843-D0E4-4158-AF52-DF78BC9BF48E}" dt="2024-12-16T11:45:04.063" v="2" actId="47"/>
      <pc:docMkLst>
        <pc:docMk/>
      </pc:docMkLst>
      <pc:sldChg chg="del">
        <pc:chgData name="Pignat Paul" userId="8c395e85-ec19-4639-8c30-11c89eb4ef6b" providerId="ADAL" clId="{93C0E843-D0E4-4158-AF52-DF78BC9BF48E}" dt="2024-12-16T11:44:50.288" v="0" actId="47"/>
        <pc:sldMkLst>
          <pc:docMk/>
          <pc:sldMk cId="2980809110" sldId="278"/>
        </pc:sldMkLst>
      </pc:sldChg>
      <pc:sldChg chg="del">
        <pc:chgData name="Pignat Paul" userId="8c395e85-ec19-4639-8c30-11c89eb4ef6b" providerId="ADAL" clId="{93C0E843-D0E4-4158-AF52-DF78BC9BF48E}" dt="2024-12-16T11:45:04.063" v="2" actId="47"/>
        <pc:sldMkLst>
          <pc:docMk/>
          <pc:sldMk cId="2693498578" sldId="641"/>
        </pc:sldMkLst>
      </pc:sldChg>
      <pc:sldChg chg="del">
        <pc:chgData name="Pignat Paul" userId="8c395e85-ec19-4639-8c30-11c89eb4ef6b" providerId="ADAL" clId="{93C0E843-D0E4-4158-AF52-DF78BC9BF48E}" dt="2024-12-16T11:45:02.798" v="1" actId="47"/>
        <pc:sldMkLst>
          <pc:docMk/>
          <pc:sldMk cId="278233858" sldId="836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F80DD3-3AFC-4A79-B4BA-AC8BC786A001}"/>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F06667C3-EB4D-41BF-81F4-5C90FD1CCD75}"/>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0DF816B2-DD47-47F9-8CDC-EC5DE92FEBEB}" type="datetimeFigureOut">
              <a:rPr lang="de-CH" smtClean="0"/>
              <a:t>16.12.2024</a:t>
            </a:fld>
            <a:endParaRPr lang="de-CH"/>
          </a:p>
        </p:txBody>
      </p:sp>
      <p:sp>
        <p:nvSpPr>
          <p:cNvPr id="4" name="Fußzeilenplatzhalter 3">
            <a:extLst>
              <a:ext uri="{FF2B5EF4-FFF2-40B4-BE49-F238E27FC236}">
                <a16:creationId xmlns:a16="http://schemas.microsoft.com/office/drawing/2014/main" id="{3CB3D608-8DF0-405C-B2A5-084DA3CBD738}"/>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42B68E44-6084-4107-82FA-1E38D2E6F4FB}"/>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3887BDEF-C530-4797-A24D-7BA3E89B931C}" type="slidenum">
              <a:rPr lang="de-CH" smtClean="0"/>
              <a:t>‹N°›</a:t>
            </a:fld>
            <a:endParaRPr lang="de-CH"/>
          </a:p>
        </p:txBody>
      </p:sp>
    </p:spTree>
    <p:extLst>
      <p:ext uri="{BB962C8B-B14F-4D97-AF65-F5344CB8AC3E}">
        <p14:creationId xmlns:p14="http://schemas.microsoft.com/office/powerpoint/2010/main" val="422960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9529FFCD-56F8-4FC8-BEF7-F28ED122B41A}" type="datetimeFigureOut">
              <a:rPr lang="de-CH" smtClean="0"/>
              <a:t>16.12.2024</a:t>
            </a:fld>
            <a:endParaRPr lang="de-CH"/>
          </a:p>
        </p:txBody>
      </p:sp>
      <p:sp>
        <p:nvSpPr>
          <p:cNvPr id="4" name="Folienbildplatzhalt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33D86079-095A-4E71-BEF6-8608F5E06A29}" type="slidenum">
              <a:rPr lang="de-CH" smtClean="0"/>
              <a:t>‹N°›</a:t>
            </a:fld>
            <a:endParaRPr lang="de-CH"/>
          </a:p>
        </p:txBody>
      </p:sp>
    </p:spTree>
    <p:extLst>
      <p:ext uri="{BB962C8B-B14F-4D97-AF65-F5344CB8AC3E}">
        <p14:creationId xmlns:p14="http://schemas.microsoft.com/office/powerpoint/2010/main" val="124142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3D86079-095A-4E71-BEF6-8608F5E06A29}" type="slidenum">
              <a:rPr lang="de-CH" smtClean="0"/>
              <a:t>1</a:t>
            </a:fld>
            <a:endParaRPr lang="de-CH"/>
          </a:p>
        </p:txBody>
      </p:sp>
    </p:spTree>
    <p:extLst>
      <p:ext uri="{BB962C8B-B14F-4D97-AF65-F5344CB8AC3E}">
        <p14:creationId xmlns:p14="http://schemas.microsoft.com/office/powerpoint/2010/main" val="1901563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3D86079-095A-4E71-BEF6-8608F5E06A29}" type="slidenum">
              <a:rPr lang="de-CH" smtClean="0"/>
              <a:t>20</a:t>
            </a:fld>
            <a:endParaRPr lang="de-CH"/>
          </a:p>
        </p:txBody>
      </p:sp>
    </p:spTree>
    <p:extLst>
      <p:ext uri="{BB962C8B-B14F-4D97-AF65-F5344CB8AC3E}">
        <p14:creationId xmlns:p14="http://schemas.microsoft.com/office/powerpoint/2010/main" val="243963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3D86079-095A-4E71-BEF6-8608F5E06A29}" type="slidenum">
              <a:rPr lang="de-CH" smtClean="0"/>
              <a:t>2</a:t>
            </a:fld>
            <a:endParaRPr lang="de-CH"/>
          </a:p>
        </p:txBody>
      </p:sp>
    </p:spTree>
    <p:extLst>
      <p:ext uri="{BB962C8B-B14F-4D97-AF65-F5344CB8AC3E}">
        <p14:creationId xmlns:p14="http://schemas.microsoft.com/office/powerpoint/2010/main" val="2945451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3D86079-095A-4E71-BEF6-8608F5E06A29}" type="slidenum">
              <a:rPr lang="de-CH" smtClean="0"/>
              <a:t>8</a:t>
            </a:fld>
            <a:endParaRPr lang="de-CH"/>
          </a:p>
        </p:txBody>
      </p:sp>
    </p:spTree>
    <p:extLst>
      <p:ext uri="{BB962C8B-B14F-4D97-AF65-F5344CB8AC3E}">
        <p14:creationId xmlns:p14="http://schemas.microsoft.com/office/powerpoint/2010/main" val="1400594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3D86079-095A-4E71-BEF6-8608F5E06A29}" type="slidenum">
              <a:rPr lang="de-CH" smtClean="0"/>
              <a:t>9</a:t>
            </a:fld>
            <a:endParaRPr lang="de-CH"/>
          </a:p>
        </p:txBody>
      </p:sp>
    </p:spTree>
    <p:extLst>
      <p:ext uri="{BB962C8B-B14F-4D97-AF65-F5344CB8AC3E}">
        <p14:creationId xmlns:p14="http://schemas.microsoft.com/office/powerpoint/2010/main" val="350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3D86079-095A-4E71-BEF6-8608F5E06A29}" type="slidenum">
              <a:rPr lang="de-CH" smtClean="0"/>
              <a:t>10</a:t>
            </a:fld>
            <a:endParaRPr lang="de-CH"/>
          </a:p>
        </p:txBody>
      </p:sp>
    </p:spTree>
    <p:extLst>
      <p:ext uri="{BB962C8B-B14F-4D97-AF65-F5344CB8AC3E}">
        <p14:creationId xmlns:p14="http://schemas.microsoft.com/office/powerpoint/2010/main" val="2727099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D86079-095A-4E71-BEF6-8608F5E06A29}" type="slidenum">
              <a:rPr lang="de-CH" smtClean="0"/>
              <a:t>14</a:t>
            </a:fld>
            <a:endParaRPr lang="de-CH"/>
          </a:p>
        </p:txBody>
      </p:sp>
    </p:spTree>
    <p:extLst>
      <p:ext uri="{BB962C8B-B14F-4D97-AF65-F5344CB8AC3E}">
        <p14:creationId xmlns:p14="http://schemas.microsoft.com/office/powerpoint/2010/main" val="3974904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3D86079-095A-4E71-BEF6-8608F5E06A29}" type="slidenum">
              <a:rPr lang="de-CH" smtClean="0"/>
              <a:t>15</a:t>
            </a:fld>
            <a:endParaRPr lang="de-CH"/>
          </a:p>
        </p:txBody>
      </p:sp>
    </p:spTree>
    <p:extLst>
      <p:ext uri="{BB962C8B-B14F-4D97-AF65-F5344CB8AC3E}">
        <p14:creationId xmlns:p14="http://schemas.microsoft.com/office/powerpoint/2010/main" val="2149406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33D86079-095A-4E71-BEF6-8608F5E06A29}" type="slidenum">
              <a:rPr lang="de-CH" smtClean="0"/>
              <a:t>18</a:t>
            </a:fld>
            <a:endParaRPr lang="de-CH"/>
          </a:p>
        </p:txBody>
      </p:sp>
    </p:spTree>
    <p:extLst>
      <p:ext uri="{BB962C8B-B14F-4D97-AF65-F5344CB8AC3E}">
        <p14:creationId xmlns:p14="http://schemas.microsoft.com/office/powerpoint/2010/main" val="4261514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33D86079-095A-4E71-BEF6-8608F5E06A29}" type="slidenum">
              <a:rPr lang="de-CH" smtClean="0"/>
              <a:t>19</a:t>
            </a:fld>
            <a:endParaRPr lang="de-CH"/>
          </a:p>
        </p:txBody>
      </p:sp>
    </p:spTree>
    <p:extLst>
      <p:ext uri="{BB962C8B-B14F-4D97-AF65-F5344CB8AC3E}">
        <p14:creationId xmlns:p14="http://schemas.microsoft.com/office/powerpoint/2010/main" val="2218964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C56209C-58F1-42BB-94B6-4648088E3A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295" y="501145"/>
            <a:ext cx="2609850" cy="647700"/>
          </a:xfrm>
          <a:prstGeom prst="rect">
            <a:avLst/>
          </a:prstGeom>
        </p:spPr>
      </p:pic>
      <p:sp>
        <p:nvSpPr>
          <p:cNvPr id="16" name="Bildplatzhalter 15">
            <a:extLst>
              <a:ext uri="{FF2B5EF4-FFF2-40B4-BE49-F238E27FC236}">
                <a16:creationId xmlns:a16="http://schemas.microsoft.com/office/drawing/2014/main" id="{92300BBC-5B32-4FE4-94DA-4FF018B107DF}"/>
              </a:ext>
            </a:extLst>
          </p:cNvPr>
          <p:cNvSpPr>
            <a:spLocks noGrp="1"/>
          </p:cNvSpPr>
          <p:nvPr>
            <p:ph type="pic" sz="quarter" idx="10"/>
          </p:nvPr>
        </p:nvSpPr>
        <p:spPr>
          <a:xfrm>
            <a:off x="6096000" y="542288"/>
            <a:ext cx="6094650" cy="3384000"/>
          </a:xfrm>
          <a:solidFill>
            <a:schemeClr val="accent6">
              <a:lumMod val="40000"/>
              <a:lumOff val="60000"/>
            </a:schemeClr>
          </a:solidFill>
        </p:spPr>
        <p:txBody>
          <a:bodyPr/>
          <a:lstStyle>
            <a:lvl1pPr marL="0" indent="0">
              <a:buNone/>
              <a:defRPr/>
            </a:lvl1pPr>
          </a:lstStyle>
          <a:p>
            <a:r>
              <a:rPr lang="en-US"/>
              <a:t>Click icon to add picture</a:t>
            </a:r>
            <a:endParaRPr lang="en-GB"/>
          </a:p>
        </p:txBody>
      </p:sp>
      <p:sp>
        <p:nvSpPr>
          <p:cNvPr id="2" name="Titel 1">
            <a:extLst>
              <a:ext uri="{FF2B5EF4-FFF2-40B4-BE49-F238E27FC236}">
                <a16:creationId xmlns:a16="http://schemas.microsoft.com/office/drawing/2014/main" id="{01CDF1A5-2E10-435E-AB39-1E5712B2840F}"/>
              </a:ext>
            </a:extLst>
          </p:cNvPr>
          <p:cNvSpPr>
            <a:spLocks noGrp="1"/>
          </p:cNvSpPr>
          <p:nvPr>
            <p:ph type="ctrTitle"/>
          </p:nvPr>
        </p:nvSpPr>
        <p:spPr bwMode="black">
          <a:xfrm>
            <a:off x="1055687" y="4077546"/>
            <a:ext cx="10656888" cy="1110823"/>
          </a:xfrm>
        </p:spPr>
        <p:txBody>
          <a:bodyPr anchor="b"/>
          <a:lstStyle>
            <a:lvl1pPr algn="l">
              <a:lnSpc>
                <a:spcPct val="105000"/>
              </a:lnSpc>
              <a:defRPr sz="3000" cap="all" baseline="0">
                <a:solidFill>
                  <a:schemeClr val="tx1"/>
                </a:solidFill>
              </a:defRPr>
            </a:lvl1pPr>
          </a:lstStyle>
          <a:p>
            <a:r>
              <a:rPr lang="en-US"/>
              <a:t>Click to edit Master title style</a:t>
            </a:r>
            <a:endParaRPr lang="en-GB"/>
          </a:p>
        </p:txBody>
      </p:sp>
      <p:sp>
        <p:nvSpPr>
          <p:cNvPr id="3" name="Untertitel 2">
            <a:extLst>
              <a:ext uri="{FF2B5EF4-FFF2-40B4-BE49-F238E27FC236}">
                <a16:creationId xmlns:a16="http://schemas.microsoft.com/office/drawing/2014/main" id="{42934516-FF07-4404-A282-FDD97413BA6B}"/>
              </a:ext>
            </a:extLst>
          </p:cNvPr>
          <p:cNvSpPr>
            <a:spLocks noGrp="1"/>
          </p:cNvSpPr>
          <p:nvPr>
            <p:ph type="subTitle" idx="1"/>
          </p:nvPr>
        </p:nvSpPr>
        <p:spPr bwMode="black">
          <a:xfrm>
            <a:off x="6095999" y="5610250"/>
            <a:ext cx="5616575" cy="987400"/>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8" name="Textplatzhalter 17">
            <a:extLst>
              <a:ext uri="{FF2B5EF4-FFF2-40B4-BE49-F238E27FC236}">
                <a16:creationId xmlns:a16="http://schemas.microsoft.com/office/drawing/2014/main" id="{0F25D463-A601-4691-98CE-523CA6F6C4DB}"/>
              </a:ext>
            </a:extLst>
          </p:cNvPr>
          <p:cNvSpPr>
            <a:spLocks noGrp="1"/>
          </p:cNvSpPr>
          <p:nvPr>
            <p:ph type="body" sz="quarter" idx="11" hasCustomPrompt="1"/>
          </p:nvPr>
        </p:nvSpPr>
        <p:spPr bwMode="black">
          <a:xfrm>
            <a:off x="1055688" y="5610250"/>
            <a:ext cx="4824000" cy="987400"/>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en-GB"/>
              <a:t>Name, Datum</a:t>
            </a:r>
          </a:p>
        </p:txBody>
      </p:sp>
    </p:spTree>
    <p:extLst>
      <p:ext uri="{BB962C8B-B14F-4D97-AF65-F5344CB8AC3E}">
        <p14:creationId xmlns:p14="http://schemas.microsoft.com/office/powerpoint/2010/main" val="1361858110"/>
      </p:ext>
    </p:extLst>
  </p:cSld>
  <p:clrMapOvr>
    <a:masterClrMapping/>
  </p:clrMapOvr>
  <p:extLst>
    <p:ext uri="{DCECCB84-F9BA-43D5-87BE-67443E8EF086}">
      <p15:sldGuideLst xmlns:p15="http://schemas.microsoft.com/office/powerpoint/2012/main">
        <p15:guide id="1" pos="3840" userDrawn="1">
          <p15:clr>
            <a:srgbClr val="F26B43"/>
          </p15:clr>
        </p15:guide>
        <p15:guide id="2" pos="665"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 und Text 3sp dunkelblau">
    <p:bg>
      <p:bgPr>
        <a:solidFill>
          <a:srgbClr val="04293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3455988"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lvl1pPr>
              <a:defRPr>
                <a:solidFill>
                  <a:srgbClr val="FFFFFF"/>
                </a:solidFill>
              </a:defRPr>
            </a:lvl1pPr>
          </a:lstStyle>
          <a:p>
            <a:fld id="{476BE59D-4918-439E-9CBF-5840B2847889}" type="slidenum">
              <a:rPr lang="en-GB" smtClean="0"/>
              <a:pPr/>
              <a:t>‹N°›</a:t>
            </a:fld>
            <a:endParaRPr lang="en-GB"/>
          </a:p>
        </p:txBody>
      </p:sp>
      <p:sp>
        <p:nvSpPr>
          <p:cNvPr id="5" name="Textplatzhalter 7">
            <a:extLst>
              <a:ext uri="{FF2B5EF4-FFF2-40B4-BE49-F238E27FC236}">
                <a16:creationId xmlns:a16="http://schemas.microsoft.com/office/drawing/2014/main" id="{B35E508E-E5DE-4F61-8FB9-DFC4286D072A}"/>
              </a:ext>
            </a:extLst>
          </p:cNvPr>
          <p:cNvSpPr>
            <a:spLocks noGrp="1"/>
          </p:cNvSpPr>
          <p:nvPr>
            <p:ph type="body" sz="quarter" idx="15"/>
          </p:nvPr>
        </p:nvSpPr>
        <p:spPr>
          <a:xfrm>
            <a:off x="4367213" y="1808163"/>
            <a:ext cx="3455988"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platzhalter 7">
            <a:extLst>
              <a:ext uri="{FF2B5EF4-FFF2-40B4-BE49-F238E27FC236}">
                <a16:creationId xmlns:a16="http://schemas.microsoft.com/office/drawing/2014/main" id="{E139E40F-E323-4104-824E-8A6657E137E9}"/>
              </a:ext>
            </a:extLst>
          </p:cNvPr>
          <p:cNvSpPr>
            <a:spLocks noGrp="1"/>
          </p:cNvSpPr>
          <p:nvPr>
            <p:ph type="body" sz="quarter" idx="16"/>
          </p:nvPr>
        </p:nvSpPr>
        <p:spPr>
          <a:xfrm>
            <a:off x="8255001" y="1808163"/>
            <a:ext cx="3455988"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fik 9">
            <a:extLst>
              <a:ext uri="{FF2B5EF4-FFF2-40B4-BE49-F238E27FC236}">
                <a16:creationId xmlns:a16="http://schemas.microsoft.com/office/drawing/2014/main" id="{A6506C06-FB83-43A0-8E03-9787EC4C22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295" y="6306871"/>
            <a:ext cx="914400" cy="333375"/>
          </a:xfrm>
          <a:prstGeom prst="rect">
            <a:avLst/>
          </a:prstGeom>
        </p:spPr>
      </p:pic>
    </p:spTree>
    <p:extLst>
      <p:ext uri="{BB962C8B-B14F-4D97-AF65-F5344CB8AC3E}">
        <p14:creationId xmlns:p14="http://schemas.microsoft.com/office/powerpoint/2010/main" val="975214657"/>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Nur Titel dunkelblau">
    <p:bg>
      <p:bgPr>
        <a:solidFill>
          <a:srgbClr val="04293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EE5DC-A33D-44AB-A2A8-4B5D291AB766}"/>
              </a:ext>
            </a:extLst>
          </p:cNvPr>
          <p:cNvSpPr>
            <a:spLocks noGrp="1"/>
          </p:cNvSpPr>
          <p:nvPr>
            <p:ph type="title"/>
          </p:nvPr>
        </p:nvSpPr>
        <p:spPr>
          <a:noFill/>
        </p:spPr>
        <p:txBody>
          <a:bodyPr/>
          <a:lstStyle>
            <a:lvl1pPr>
              <a:defRPr>
                <a:solidFill>
                  <a:srgbClr val="83D0F5"/>
                </a:solidFill>
              </a:defRPr>
            </a:lvl1pPr>
          </a:lstStyle>
          <a:p>
            <a:r>
              <a:rPr lang="en-US"/>
              <a:t>Click to edit Master title style</a:t>
            </a:r>
            <a:endParaRPr lang="en-GB"/>
          </a:p>
        </p:txBody>
      </p:sp>
      <p:sp>
        <p:nvSpPr>
          <p:cNvPr id="6" name="Foliennummernplatzhalter 5">
            <a:extLst>
              <a:ext uri="{FF2B5EF4-FFF2-40B4-BE49-F238E27FC236}">
                <a16:creationId xmlns:a16="http://schemas.microsoft.com/office/drawing/2014/main" id="{0CB4D479-3B15-4C02-B897-E5FF054F0E72}"/>
              </a:ext>
            </a:extLst>
          </p:cNvPr>
          <p:cNvSpPr>
            <a:spLocks noGrp="1"/>
          </p:cNvSpPr>
          <p:nvPr>
            <p:ph type="sldNum" sz="quarter" idx="10"/>
          </p:nvPr>
        </p:nvSpPr>
        <p:spPr/>
        <p:txBody>
          <a:bodyPr/>
          <a:lstStyle>
            <a:lvl1pPr>
              <a:defRPr>
                <a:solidFill>
                  <a:srgbClr val="FFFFFF"/>
                </a:solidFill>
              </a:defRPr>
            </a:lvl1pPr>
          </a:lstStyle>
          <a:p>
            <a:fld id="{476BE59D-4918-439E-9CBF-5840B2847889}" type="slidenum">
              <a:rPr lang="en-GB" smtClean="0"/>
              <a:pPr/>
              <a:t>‹N°›</a:t>
            </a:fld>
            <a:endParaRPr lang="en-GB"/>
          </a:p>
        </p:txBody>
      </p:sp>
      <p:pic>
        <p:nvPicPr>
          <p:cNvPr id="5" name="Grafik 4">
            <a:extLst>
              <a:ext uri="{FF2B5EF4-FFF2-40B4-BE49-F238E27FC236}">
                <a16:creationId xmlns:a16="http://schemas.microsoft.com/office/drawing/2014/main" id="{7CF5EAA6-4CF3-48B0-A370-C0DE6C16A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295" y="6306871"/>
            <a:ext cx="914400" cy="333375"/>
          </a:xfrm>
          <a:prstGeom prst="rect">
            <a:avLst/>
          </a:prstGeom>
        </p:spPr>
      </p:pic>
    </p:spTree>
    <p:extLst>
      <p:ext uri="{BB962C8B-B14F-4D97-AF65-F5344CB8AC3E}">
        <p14:creationId xmlns:p14="http://schemas.microsoft.com/office/powerpoint/2010/main" val="3126095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tertitel und Text 3s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en-GB"/>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6" y="2565400"/>
            <a:ext cx="3455988" cy="345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en-GB" smtClean="0"/>
              <a:pPr/>
              <a:t>‹N°›</a:t>
            </a:fld>
            <a:endParaRPr lang="en-GB"/>
          </a:p>
        </p:txBody>
      </p:sp>
      <p:sp>
        <p:nvSpPr>
          <p:cNvPr id="5" name="Textplatzhalter 7">
            <a:extLst>
              <a:ext uri="{FF2B5EF4-FFF2-40B4-BE49-F238E27FC236}">
                <a16:creationId xmlns:a16="http://schemas.microsoft.com/office/drawing/2014/main" id="{B35E508E-E5DE-4F61-8FB9-DFC4286D072A}"/>
              </a:ext>
            </a:extLst>
          </p:cNvPr>
          <p:cNvSpPr>
            <a:spLocks noGrp="1"/>
          </p:cNvSpPr>
          <p:nvPr>
            <p:ph type="body" sz="quarter" idx="15"/>
          </p:nvPr>
        </p:nvSpPr>
        <p:spPr>
          <a:xfrm>
            <a:off x="4367214" y="2565400"/>
            <a:ext cx="3455988" cy="345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platzhalter 7">
            <a:extLst>
              <a:ext uri="{FF2B5EF4-FFF2-40B4-BE49-F238E27FC236}">
                <a16:creationId xmlns:a16="http://schemas.microsoft.com/office/drawing/2014/main" id="{E139E40F-E323-4104-824E-8A6657E137E9}"/>
              </a:ext>
            </a:extLst>
          </p:cNvPr>
          <p:cNvSpPr>
            <a:spLocks noGrp="1"/>
          </p:cNvSpPr>
          <p:nvPr>
            <p:ph type="body" sz="quarter" idx="16"/>
          </p:nvPr>
        </p:nvSpPr>
        <p:spPr>
          <a:xfrm>
            <a:off x="8255002" y="2565400"/>
            <a:ext cx="3455988" cy="345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platzhalter 7">
            <a:extLst>
              <a:ext uri="{FF2B5EF4-FFF2-40B4-BE49-F238E27FC236}">
                <a16:creationId xmlns:a16="http://schemas.microsoft.com/office/drawing/2014/main" id="{800D5217-869C-45D9-80A7-0DA32B326EED}"/>
              </a:ext>
            </a:extLst>
          </p:cNvPr>
          <p:cNvSpPr>
            <a:spLocks noGrp="1"/>
          </p:cNvSpPr>
          <p:nvPr>
            <p:ph type="body" sz="quarter" idx="12" hasCustomPrompt="1"/>
          </p:nvPr>
        </p:nvSpPr>
        <p:spPr>
          <a:xfrm>
            <a:off x="479425" y="1808163"/>
            <a:ext cx="3455986"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en-GB" err="1"/>
              <a:t>Untertitel</a:t>
            </a:r>
            <a:endParaRPr lang="en-GB"/>
          </a:p>
        </p:txBody>
      </p:sp>
      <p:sp>
        <p:nvSpPr>
          <p:cNvPr id="10" name="Textplatzhalter 7">
            <a:extLst>
              <a:ext uri="{FF2B5EF4-FFF2-40B4-BE49-F238E27FC236}">
                <a16:creationId xmlns:a16="http://schemas.microsoft.com/office/drawing/2014/main" id="{3ACCC25D-B484-4531-8528-6A15A7641113}"/>
              </a:ext>
            </a:extLst>
          </p:cNvPr>
          <p:cNvSpPr>
            <a:spLocks noGrp="1"/>
          </p:cNvSpPr>
          <p:nvPr>
            <p:ph type="body" sz="quarter" idx="17" hasCustomPrompt="1"/>
          </p:nvPr>
        </p:nvSpPr>
        <p:spPr>
          <a:xfrm>
            <a:off x="4360048" y="1808163"/>
            <a:ext cx="3455986"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en-GB" err="1"/>
              <a:t>Untertitel</a:t>
            </a:r>
            <a:endParaRPr lang="en-GB"/>
          </a:p>
        </p:txBody>
      </p:sp>
      <p:sp>
        <p:nvSpPr>
          <p:cNvPr id="11" name="Textplatzhalter 7">
            <a:extLst>
              <a:ext uri="{FF2B5EF4-FFF2-40B4-BE49-F238E27FC236}">
                <a16:creationId xmlns:a16="http://schemas.microsoft.com/office/drawing/2014/main" id="{61974633-B512-448B-A902-2B50803F1F20}"/>
              </a:ext>
            </a:extLst>
          </p:cNvPr>
          <p:cNvSpPr>
            <a:spLocks noGrp="1"/>
          </p:cNvSpPr>
          <p:nvPr>
            <p:ph type="body" sz="quarter" idx="18" hasCustomPrompt="1"/>
          </p:nvPr>
        </p:nvSpPr>
        <p:spPr>
          <a:xfrm>
            <a:off x="8256589" y="1808163"/>
            <a:ext cx="3455986"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en-GB" err="1"/>
              <a:t>Untertitel</a:t>
            </a:r>
            <a:endParaRPr lang="en-GB"/>
          </a:p>
        </p:txBody>
      </p:sp>
    </p:spTree>
    <p:extLst>
      <p:ext uri="{BB962C8B-B14F-4D97-AF65-F5344CB8AC3E}">
        <p14:creationId xmlns:p14="http://schemas.microsoft.com/office/powerpoint/2010/main" val="3261757485"/>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guide id="5" orient="horz" pos="1616" userDrawn="1">
          <p15:clr>
            <a:srgbClr val="F26B43"/>
          </p15:clr>
        </p15:guide>
        <p15:guide id="6" orient="horz" pos="1502" userDrawn="1">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tertitel, Tex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en-GB"/>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en-GB" smtClean="0"/>
              <a:pPr/>
              <a:t>‹N°›</a:t>
            </a:fld>
            <a:endParaRPr lang="en-GB"/>
          </a:p>
        </p:txBody>
      </p:sp>
      <p:sp>
        <p:nvSpPr>
          <p:cNvPr id="12" name="Bildplatzhalter 15">
            <a:extLst>
              <a:ext uri="{FF2B5EF4-FFF2-40B4-BE49-F238E27FC236}">
                <a16:creationId xmlns:a16="http://schemas.microsoft.com/office/drawing/2014/main" id="{1016FEE6-78F1-4711-9761-1435CC0DDBAD}"/>
              </a:ext>
            </a:extLst>
          </p:cNvPr>
          <p:cNvSpPr>
            <a:spLocks noGrp="1"/>
          </p:cNvSpPr>
          <p:nvPr>
            <p:ph type="pic" sz="quarter" idx="10"/>
          </p:nvPr>
        </p:nvSpPr>
        <p:spPr>
          <a:xfrm>
            <a:off x="4367212" y="1808164"/>
            <a:ext cx="7824787" cy="4213224"/>
          </a:xfrm>
          <a:solidFill>
            <a:schemeClr val="accent6">
              <a:lumMod val="40000"/>
              <a:lumOff val="60000"/>
            </a:schemeClr>
          </a:solidFill>
        </p:spPr>
        <p:txBody>
          <a:bodyPr/>
          <a:lstStyle>
            <a:lvl1pPr marL="0" indent="0">
              <a:buNone/>
              <a:defRPr/>
            </a:lvl1pPr>
          </a:lstStyle>
          <a:p>
            <a:r>
              <a:rPr lang="en-US"/>
              <a:t>Click icon to add picture</a:t>
            </a:r>
            <a:endParaRPr lang="en-GB"/>
          </a:p>
        </p:txBody>
      </p:sp>
      <p:sp>
        <p:nvSpPr>
          <p:cNvPr id="13" name="Textplatzhalter 7">
            <a:extLst>
              <a:ext uri="{FF2B5EF4-FFF2-40B4-BE49-F238E27FC236}">
                <a16:creationId xmlns:a16="http://schemas.microsoft.com/office/drawing/2014/main" id="{0BB7196D-B04D-43F7-9BD1-58AF3D0BA6DD}"/>
              </a:ext>
            </a:extLst>
          </p:cNvPr>
          <p:cNvSpPr>
            <a:spLocks noGrp="1"/>
          </p:cNvSpPr>
          <p:nvPr>
            <p:ph type="body" sz="quarter" idx="15" hasCustomPrompt="1"/>
          </p:nvPr>
        </p:nvSpPr>
        <p:spPr>
          <a:xfrm>
            <a:off x="4367214" y="6143302"/>
            <a:ext cx="7345362" cy="288000"/>
          </a:xfrm>
        </p:spPr>
        <p:txBody>
          <a:bodyPr anchor="t" anchorCtr="0"/>
          <a:lstStyle>
            <a:lvl1pPr marL="0" indent="0" algn="l">
              <a:lnSpc>
                <a:spcPct val="100000"/>
              </a:lnSpc>
              <a:buNone/>
              <a:defRPr sz="1400"/>
            </a:lvl1pPr>
            <a:lvl2pPr marL="216000" indent="0">
              <a:buNone/>
              <a:defRPr/>
            </a:lvl2pPr>
            <a:lvl3pPr marL="432000" indent="0">
              <a:buNone/>
              <a:defRPr/>
            </a:lvl3pPr>
            <a:lvl4pPr marL="648000" indent="0">
              <a:buNone/>
              <a:defRPr/>
            </a:lvl4pPr>
            <a:lvl5pPr marL="864000" indent="0">
              <a:buNone/>
              <a:defRPr/>
            </a:lvl5pPr>
          </a:lstStyle>
          <a:p>
            <a:pPr lvl="0"/>
            <a:r>
              <a:rPr lang="en-GB" err="1"/>
              <a:t>Legende</a:t>
            </a:r>
            <a:endParaRPr lang="en-GB"/>
          </a:p>
        </p:txBody>
      </p:sp>
      <p:sp>
        <p:nvSpPr>
          <p:cNvPr id="16" name="Textplatzhalter 7">
            <a:extLst>
              <a:ext uri="{FF2B5EF4-FFF2-40B4-BE49-F238E27FC236}">
                <a16:creationId xmlns:a16="http://schemas.microsoft.com/office/drawing/2014/main" id="{67B133D6-A2A9-443C-994B-305F16450BEB}"/>
              </a:ext>
            </a:extLst>
          </p:cNvPr>
          <p:cNvSpPr>
            <a:spLocks noGrp="1"/>
          </p:cNvSpPr>
          <p:nvPr>
            <p:ph type="body" sz="quarter" idx="13"/>
          </p:nvPr>
        </p:nvSpPr>
        <p:spPr>
          <a:xfrm>
            <a:off x="479426" y="2565400"/>
            <a:ext cx="3455988" cy="345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platzhalter 7">
            <a:extLst>
              <a:ext uri="{FF2B5EF4-FFF2-40B4-BE49-F238E27FC236}">
                <a16:creationId xmlns:a16="http://schemas.microsoft.com/office/drawing/2014/main" id="{360DC21B-1A24-482B-9FFE-E8D8C5D31F40}"/>
              </a:ext>
            </a:extLst>
          </p:cNvPr>
          <p:cNvSpPr>
            <a:spLocks noGrp="1"/>
          </p:cNvSpPr>
          <p:nvPr>
            <p:ph type="body" sz="quarter" idx="12" hasCustomPrompt="1"/>
          </p:nvPr>
        </p:nvSpPr>
        <p:spPr>
          <a:xfrm>
            <a:off x="479424" y="1808163"/>
            <a:ext cx="3887789"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en-GB" err="1"/>
              <a:t>Untertitel</a:t>
            </a:r>
            <a:endParaRPr lang="en-GB"/>
          </a:p>
        </p:txBody>
      </p:sp>
    </p:spTree>
    <p:extLst>
      <p:ext uri="{BB962C8B-B14F-4D97-AF65-F5344CB8AC3E}">
        <p14:creationId xmlns:p14="http://schemas.microsoft.com/office/powerpoint/2010/main" val="53165092"/>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guide id="5" orient="horz" pos="1616" userDrawn="1">
          <p15:clr>
            <a:srgbClr val="F26B43"/>
          </p15:clr>
        </p15:guide>
        <p15:guide id="6" orient="horz" pos="1502" userDrawn="1">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tertitel, Text und 2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en-GB"/>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en-GB" smtClean="0"/>
              <a:pPr/>
              <a:t>‹N°›</a:t>
            </a:fld>
            <a:endParaRPr lang="en-GB"/>
          </a:p>
        </p:txBody>
      </p:sp>
      <p:sp>
        <p:nvSpPr>
          <p:cNvPr id="12" name="Bildplatzhalter 15">
            <a:extLst>
              <a:ext uri="{FF2B5EF4-FFF2-40B4-BE49-F238E27FC236}">
                <a16:creationId xmlns:a16="http://schemas.microsoft.com/office/drawing/2014/main" id="{1016FEE6-78F1-4711-9761-1435CC0DDBAD}"/>
              </a:ext>
            </a:extLst>
          </p:cNvPr>
          <p:cNvSpPr>
            <a:spLocks noGrp="1"/>
          </p:cNvSpPr>
          <p:nvPr>
            <p:ph type="pic" sz="quarter" idx="10"/>
          </p:nvPr>
        </p:nvSpPr>
        <p:spPr>
          <a:xfrm>
            <a:off x="4367212" y="1808164"/>
            <a:ext cx="3455989" cy="4213224"/>
          </a:xfrm>
          <a:solidFill>
            <a:schemeClr val="accent6">
              <a:lumMod val="40000"/>
              <a:lumOff val="60000"/>
            </a:schemeClr>
          </a:solidFill>
        </p:spPr>
        <p:txBody>
          <a:bodyPr/>
          <a:lstStyle>
            <a:lvl1pPr marL="0" indent="0">
              <a:buNone/>
              <a:defRPr/>
            </a:lvl1pPr>
          </a:lstStyle>
          <a:p>
            <a:r>
              <a:rPr lang="en-US"/>
              <a:t>Click icon to add picture</a:t>
            </a:r>
            <a:endParaRPr lang="en-GB"/>
          </a:p>
        </p:txBody>
      </p:sp>
      <p:sp>
        <p:nvSpPr>
          <p:cNvPr id="13" name="Textplatzhalter 7">
            <a:extLst>
              <a:ext uri="{FF2B5EF4-FFF2-40B4-BE49-F238E27FC236}">
                <a16:creationId xmlns:a16="http://schemas.microsoft.com/office/drawing/2014/main" id="{0BB7196D-B04D-43F7-9BD1-58AF3D0BA6DD}"/>
              </a:ext>
            </a:extLst>
          </p:cNvPr>
          <p:cNvSpPr>
            <a:spLocks noGrp="1"/>
          </p:cNvSpPr>
          <p:nvPr>
            <p:ph type="body" sz="quarter" idx="15" hasCustomPrompt="1"/>
          </p:nvPr>
        </p:nvSpPr>
        <p:spPr>
          <a:xfrm>
            <a:off x="4367214" y="6143302"/>
            <a:ext cx="7345362" cy="288000"/>
          </a:xfrm>
        </p:spPr>
        <p:txBody>
          <a:bodyPr anchor="t" anchorCtr="0"/>
          <a:lstStyle>
            <a:lvl1pPr marL="0" indent="0" algn="l">
              <a:lnSpc>
                <a:spcPct val="100000"/>
              </a:lnSpc>
              <a:buNone/>
              <a:defRPr sz="1400"/>
            </a:lvl1pPr>
            <a:lvl2pPr marL="216000" indent="0">
              <a:buNone/>
              <a:defRPr/>
            </a:lvl2pPr>
            <a:lvl3pPr marL="432000" indent="0">
              <a:buNone/>
              <a:defRPr/>
            </a:lvl3pPr>
            <a:lvl4pPr marL="648000" indent="0">
              <a:buNone/>
              <a:defRPr/>
            </a:lvl4pPr>
            <a:lvl5pPr marL="864000" indent="0">
              <a:buNone/>
              <a:defRPr/>
            </a:lvl5pPr>
          </a:lstStyle>
          <a:p>
            <a:pPr lvl="0"/>
            <a:r>
              <a:rPr lang="en-GB" err="1"/>
              <a:t>Legende</a:t>
            </a:r>
            <a:endParaRPr lang="en-GB"/>
          </a:p>
        </p:txBody>
      </p:sp>
      <p:sp>
        <p:nvSpPr>
          <p:cNvPr id="16" name="Textplatzhalter 7">
            <a:extLst>
              <a:ext uri="{FF2B5EF4-FFF2-40B4-BE49-F238E27FC236}">
                <a16:creationId xmlns:a16="http://schemas.microsoft.com/office/drawing/2014/main" id="{67B133D6-A2A9-443C-994B-305F16450BEB}"/>
              </a:ext>
            </a:extLst>
          </p:cNvPr>
          <p:cNvSpPr>
            <a:spLocks noGrp="1"/>
          </p:cNvSpPr>
          <p:nvPr>
            <p:ph type="body" sz="quarter" idx="13"/>
          </p:nvPr>
        </p:nvSpPr>
        <p:spPr>
          <a:xfrm>
            <a:off x="479426" y="2565400"/>
            <a:ext cx="3455988" cy="345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platzhalter 7">
            <a:extLst>
              <a:ext uri="{FF2B5EF4-FFF2-40B4-BE49-F238E27FC236}">
                <a16:creationId xmlns:a16="http://schemas.microsoft.com/office/drawing/2014/main" id="{360DC21B-1A24-482B-9FFE-E8D8C5D31F40}"/>
              </a:ext>
            </a:extLst>
          </p:cNvPr>
          <p:cNvSpPr>
            <a:spLocks noGrp="1"/>
          </p:cNvSpPr>
          <p:nvPr>
            <p:ph type="body" sz="quarter" idx="12" hasCustomPrompt="1"/>
          </p:nvPr>
        </p:nvSpPr>
        <p:spPr>
          <a:xfrm>
            <a:off x="479424" y="1808163"/>
            <a:ext cx="3887789"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en-GB" err="1"/>
              <a:t>Untertitel</a:t>
            </a:r>
            <a:endParaRPr lang="en-GB"/>
          </a:p>
        </p:txBody>
      </p:sp>
      <p:sp>
        <p:nvSpPr>
          <p:cNvPr id="8" name="Bildplatzhalter 15">
            <a:extLst>
              <a:ext uri="{FF2B5EF4-FFF2-40B4-BE49-F238E27FC236}">
                <a16:creationId xmlns:a16="http://schemas.microsoft.com/office/drawing/2014/main" id="{05BC3863-FF56-4674-96D7-E6AE7F0B1498}"/>
              </a:ext>
            </a:extLst>
          </p:cNvPr>
          <p:cNvSpPr>
            <a:spLocks noGrp="1"/>
          </p:cNvSpPr>
          <p:nvPr>
            <p:ph type="pic" sz="quarter" idx="16"/>
          </p:nvPr>
        </p:nvSpPr>
        <p:spPr>
          <a:xfrm>
            <a:off x="8256589" y="1808163"/>
            <a:ext cx="3455989" cy="4213224"/>
          </a:xfrm>
          <a:solidFill>
            <a:schemeClr val="accent6">
              <a:lumMod val="40000"/>
              <a:lumOff val="60000"/>
            </a:schemeClr>
          </a:solidFill>
        </p:spPr>
        <p:txBody>
          <a:bodyPr/>
          <a:lstStyle>
            <a:lvl1pPr marL="0" indent="0">
              <a:buNone/>
              <a:defRPr/>
            </a:lvl1pPr>
          </a:lstStyle>
          <a:p>
            <a:r>
              <a:rPr lang="en-US"/>
              <a:t>Click icon to add picture</a:t>
            </a:r>
            <a:endParaRPr lang="en-GB"/>
          </a:p>
        </p:txBody>
      </p:sp>
    </p:spTree>
    <p:extLst>
      <p:ext uri="{BB962C8B-B14F-4D97-AF65-F5344CB8AC3E}">
        <p14:creationId xmlns:p14="http://schemas.microsoft.com/office/powerpoint/2010/main" val="2599376860"/>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guide id="5" orient="horz" pos="1616" userDrawn="1">
          <p15:clr>
            <a:srgbClr val="F26B43"/>
          </p15:clr>
        </p15:guide>
        <p15:guide id="6" orient="horz" pos="1502" userDrawn="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tertitel, Text und 1 Bild schm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en-GB"/>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en-GB" smtClean="0"/>
              <a:pPr/>
              <a:t>‹N°›</a:t>
            </a:fld>
            <a:endParaRPr lang="en-GB"/>
          </a:p>
        </p:txBody>
      </p:sp>
      <p:sp>
        <p:nvSpPr>
          <p:cNvPr id="13" name="Textplatzhalter 7">
            <a:extLst>
              <a:ext uri="{FF2B5EF4-FFF2-40B4-BE49-F238E27FC236}">
                <a16:creationId xmlns:a16="http://schemas.microsoft.com/office/drawing/2014/main" id="{0BB7196D-B04D-43F7-9BD1-58AF3D0BA6DD}"/>
              </a:ext>
            </a:extLst>
          </p:cNvPr>
          <p:cNvSpPr>
            <a:spLocks noGrp="1"/>
          </p:cNvSpPr>
          <p:nvPr>
            <p:ph type="body" sz="quarter" idx="15" hasCustomPrompt="1"/>
          </p:nvPr>
        </p:nvSpPr>
        <p:spPr>
          <a:xfrm>
            <a:off x="8256588" y="6143302"/>
            <a:ext cx="3455987" cy="288000"/>
          </a:xfrm>
        </p:spPr>
        <p:txBody>
          <a:bodyPr anchor="t" anchorCtr="0"/>
          <a:lstStyle>
            <a:lvl1pPr marL="0" indent="0" algn="l">
              <a:lnSpc>
                <a:spcPct val="100000"/>
              </a:lnSpc>
              <a:buNone/>
              <a:defRPr sz="1400"/>
            </a:lvl1pPr>
            <a:lvl2pPr marL="216000" indent="0">
              <a:buNone/>
              <a:defRPr/>
            </a:lvl2pPr>
            <a:lvl3pPr marL="432000" indent="0">
              <a:buNone/>
              <a:defRPr/>
            </a:lvl3pPr>
            <a:lvl4pPr marL="648000" indent="0">
              <a:buNone/>
              <a:defRPr/>
            </a:lvl4pPr>
            <a:lvl5pPr marL="864000" indent="0">
              <a:buNone/>
              <a:defRPr/>
            </a:lvl5pPr>
          </a:lstStyle>
          <a:p>
            <a:pPr lvl="0"/>
            <a:r>
              <a:rPr lang="en-GB" err="1"/>
              <a:t>Legende</a:t>
            </a:r>
            <a:endParaRPr lang="en-GB"/>
          </a:p>
        </p:txBody>
      </p:sp>
      <p:sp>
        <p:nvSpPr>
          <p:cNvPr id="16" name="Textplatzhalter 7">
            <a:extLst>
              <a:ext uri="{FF2B5EF4-FFF2-40B4-BE49-F238E27FC236}">
                <a16:creationId xmlns:a16="http://schemas.microsoft.com/office/drawing/2014/main" id="{67B133D6-A2A9-443C-994B-305F16450BEB}"/>
              </a:ext>
            </a:extLst>
          </p:cNvPr>
          <p:cNvSpPr>
            <a:spLocks noGrp="1"/>
          </p:cNvSpPr>
          <p:nvPr>
            <p:ph type="body" sz="quarter" idx="13"/>
          </p:nvPr>
        </p:nvSpPr>
        <p:spPr>
          <a:xfrm>
            <a:off x="479426" y="2565400"/>
            <a:ext cx="7345362" cy="345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platzhalter 7">
            <a:extLst>
              <a:ext uri="{FF2B5EF4-FFF2-40B4-BE49-F238E27FC236}">
                <a16:creationId xmlns:a16="http://schemas.microsoft.com/office/drawing/2014/main" id="{360DC21B-1A24-482B-9FFE-E8D8C5D31F40}"/>
              </a:ext>
            </a:extLst>
          </p:cNvPr>
          <p:cNvSpPr>
            <a:spLocks noGrp="1"/>
          </p:cNvSpPr>
          <p:nvPr>
            <p:ph type="body" sz="quarter" idx="12" hasCustomPrompt="1"/>
          </p:nvPr>
        </p:nvSpPr>
        <p:spPr>
          <a:xfrm>
            <a:off x="479424" y="1808163"/>
            <a:ext cx="7777164"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en-GB" err="1"/>
              <a:t>Untertitel</a:t>
            </a:r>
            <a:endParaRPr lang="en-GB"/>
          </a:p>
        </p:txBody>
      </p:sp>
      <p:sp>
        <p:nvSpPr>
          <p:cNvPr id="8" name="Bildplatzhalter 15">
            <a:extLst>
              <a:ext uri="{FF2B5EF4-FFF2-40B4-BE49-F238E27FC236}">
                <a16:creationId xmlns:a16="http://schemas.microsoft.com/office/drawing/2014/main" id="{C04AFD27-6BD1-4C7F-9625-00D3A35FFA08}"/>
              </a:ext>
            </a:extLst>
          </p:cNvPr>
          <p:cNvSpPr>
            <a:spLocks noGrp="1"/>
          </p:cNvSpPr>
          <p:nvPr>
            <p:ph type="pic" sz="quarter" idx="16"/>
          </p:nvPr>
        </p:nvSpPr>
        <p:spPr>
          <a:xfrm>
            <a:off x="8256589" y="1808163"/>
            <a:ext cx="3455989" cy="4213224"/>
          </a:xfrm>
          <a:solidFill>
            <a:schemeClr val="accent6">
              <a:lumMod val="40000"/>
              <a:lumOff val="60000"/>
            </a:schemeClr>
          </a:solidFill>
        </p:spPr>
        <p:txBody>
          <a:bodyPr/>
          <a:lstStyle>
            <a:lvl1pPr marL="0" indent="0">
              <a:buNone/>
              <a:defRPr/>
            </a:lvl1pPr>
          </a:lstStyle>
          <a:p>
            <a:r>
              <a:rPr lang="en-US"/>
              <a:t>Click icon to add picture</a:t>
            </a:r>
            <a:endParaRPr lang="en-GB"/>
          </a:p>
        </p:txBody>
      </p:sp>
    </p:spTree>
    <p:extLst>
      <p:ext uri="{BB962C8B-B14F-4D97-AF65-F5344CB8AC3E}">
        <p14:creationId xmlns:p14="http://schemas.microsoft.com/office/powerpoint/2010/main" val="2088915987"/>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guide id="5" orient="horz" pos="1616" userDrawn="1">
          <p15:clr>
            <a:srgbClr val="F26B43"/>
          </p15:clr>
        </p15:guide>
        <p15:guide id="6" orient="horz" pos="1502" userDrawn="1">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en-GB"/>
          </a:p>
        </p:txBody>
      </p:sp>
      <p:sp>
        <p:nvSpPr>
          <p:cNvPr id="8" name="Textplatzhalter 7">
            <a:extLst>
              <a:ext uri="{FF2B5EF4-FFF2-40B4-BE49-F238E27FC236}">
                <a16:creationId xmlns:a16="http://schemas.microsoft.com/office/drawing/2014/main" id="{B4D0B584-B566-4C05-B164-CC40FC9BF690}"/>
              </a:ext>
            </a:extLst>
          </p:cNvPr>
          <p:cNvSpPr>
            <a:spLocks noGrp="1"/>
          </p:cNvSpPr>
          <p:nvPr>
            <p:ph type="body" sz="quarter" idx="13" hasCustomPrompt="1"/>
          </p:nvPr>
        </p:nvSpPr>
        <p:spPr>
          <a:xfrm>
            <a:off x="4367214" y="6143302"/>
            <a:ext cx="7345362" cy="288000"/>
          </a:xfrm>
        </p:spPr>
        <p:txBody>
          <a:bodyPr anchor="t" anchorCtr="0"/>
          <a:lstStyle>
            <a:lvl1pPr marL="0" indent="0" algn="r">
              <a:lnSpc>
                <a:spcPct val="100000"/>
              </a:lnSpc>
              <a:buNone/>
              <a:defRPr sz="900" i="1"/>
            </a:lvl1pPr>
            <a:lvl2pPr marL="216000" indent="0">
              <a:buNone/>
              <a:defRPr/>
            </a:lvl2pPr>
            <a:lvl3pPr marL="432000" indent="0">
              <a:buNone/>
              <a:defRPr/>
            </a:lvl3pPr>
            <a:lvl4pPr marL="648000" indent="0">
              <a:buNone/>
              <a:defRPr/>
            </a:lvl4pPr>
            <a:lvl5pPr marL="864000" indent="0">
              <a:buNone/>
              <a:defRPr/>
            </a:lvl5pPr>
          </a:lstStyle>
          <a:p>
            <a:pPr lvl="0"/>
            <a:r>
              <a:rPr lang="en-GB" err="1"/>
              <a:t>Quellenangabe</a:t>
            </a:r>
            <a:endParaRPr lang="en-GB"/>
          </a:p>
        </p:txBody>
      </p:sp>
      <p:sp>
        <p:nvSpPr>
          <p:cNvPr id="9" name="Foliennummernplatzhalter 8">
            <a:extLst>
              <a:ext uri="{FF2B5EF4-FFF2-40B4-BE49-F238E27FC236}">
                <a16:creationId xmlns:a16="http://schemas.microsoft.com/office/drawing/2014/main" id="{FBA927E0-38B0-4DA0-964B-81C28039377A}"/>
              </a:ext>
            </a:extLst>
          </p:cNvPr>
          <p:cNvSpPr>
            <a:spLocks noGrp="1"/>
          </p:cNvSpPr>
          <p:nvPr>
            <p:ph type="sldNum" sz="quarter" idx="14"/>
          </p:nvPr>
        </p:nvSpPr>
        <p:spPr/>
        <p:txBody>
          <a:bodyPr/>
          <a:lstStyle/>
          <a:p>
            <a:fld id="{476BE59D-4918-439E-9CBF-5840B2847889}" type="slidenum">
              <a:rPr lang="en-GB" smtClean="0"/>
              <a:pPr/>
              <a:t>‹N°›</a:t>
            </a:fld>
            <a:endParaRPr lang="en-GB"/>
          </a:p>
        </p:txBody>
      </p:sp>
      <p:sp>
        <p:nvSpPr>
          <p:cNvPr id="6" name="Textplatzhalter 7">
            <a:extLst>
              <a:ext uri="{FF2B5EF4-FFF2-40B4-BE49-F238E27FC236}">
                <a16:creationId xmlns:a16="http://schemas.microsoft.com/office/drawing/2014/main" id="{8FCCBCA0-F762-4AF6-BC1E-8B4EFEBFF55F}"/>
              </a:ext>
            </a:extLst>
          </p:cNvPr>
          <p:cNvSpPr>
            <a:spLocks noGrp="1"/>
          </p:cNvSpPr>
          <p:nvPr>
            <p:ph type="body" sz="quarter" idx="15" hasCustomPrompt="1"/>
          </p:nvPr>
        </p:nvSpPr>
        <p:spPr>
          <a:xfrm>
            <a:off x="479425" y="1808162"/>
            <a:ext cx="11233150" cy="324000"/>
          </a:xfrm>
        </p:spPr>
        <p:txBody>
          <a:bodyPr/>
          <a:lstStyle>
            <a:lvl1pPr marL="0" indent="0">
              <a:buNone/>
              <a:defRPr b="1"/>
            </a:lvl1pPr>
          </a:lstStyle>
          <a:p>
            <a:pPr lvl="0"/>
            <a:r>
              <a:rPr lang="en-GB" err="1"/>
              <a:t>Tabellentitel</a:t>
            </a:r>
            <a:endParaRPr lang="en-GB"/>
          </a:p>
        </p:txBody>
      </p:sp>
      <p:sp>
        <p:nvSpPr>
          <p:cNvPr id="5" name="Tabellenplatzhalter 4">
            <a:extLst>
              <a:ext uri="{FF2B5EF4-FFF2-40B4-BE49-F238E27FC236}">
                <a16:creationId xmlns:a16="http://schemas.microsoft.com/office/drawing/2014/main" id="{E966207E-040F-4448-8002-8D99BB16902A}"/>
              </a:ext>
            </a:extLst>
          </p:cNvPr>
          <p:cNvSpPr>
            <a:spLocks noGrp="1"/>
          </p:cNvSpPr>
          <p:nvPr>
            <p:ph type="tbl" sz="quarter" idx="16"/>
          </p:nvPr>
        </p:nvSpPr>
        <p:spPr>
          <a:xfrm>
            <a:off x="479425" y="2205038"/>
            <a:ext cx="11233150" cy="3816350"/>
          </a:xfrm>
        </p:spPr>
        <p:txBody>
          <a:bodyPr/>
          <a:lstStyle>
            <a:lvl1pPr marL="0" indent="0">
              <a:buNone/>
              <a:defRPr/>
            </a:lvl1pPr>
          </a:lstStyle>
          <a:p>
            <a:r>
              <a:rPr lang="en-US"/>
              <a:t>Click icon to add table</a:t>
            </a:r>
            <a:endParaRPr lang="en-GB"/>
          </a:p>
        </p:txBody>
      </p:sp>
    </p:spTree>
    <p:extLst>
      <p:ext uri="{BB962C8B-B14F-4D97-AF65-F5344CB8AC3E}">
        <p14:creationId xmlns:p14="http://schemas.microsoft.com/office/powerpoint/2010/main" val="634821046"/>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3704" userDrawn="1">
          <p15:clr>
            <a:srgbClr val="F26B43"/>
          </p15:clr>
        </p15:guide>
        <p15:guide id="4" pos="5201" userDrawn="1">
          <p15:clr>
            <a:srgbClr val="F26B43"/>
          </p15:clr>
        </p15:guide>
        <p15:guide id="5" pos="4929" userDrawn="1">
          <p15:clr>
            <a:srgbClr val="F26B43"/>
          </p15:clr>
        </p15:guide>
        <p15:guide id="6" pos="3976" userDrawn="1">
          <p15:clr>
            <a:srgbClr val="F26B43"/>
          </p15:clr>
        </p15:guide>
        <p15:guide id="7" orient="horz" pos="1389" userDrawn="1">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en-GB"/>
          </a:p>
        </p:txBody>
      </p:sp>
      <p:sp>
        <p:nvSpPr>
          <p:cNvPr id="8" name="Textplatzhalter 7">
            <a:extLst>
              <a:ext uri="{FF2B5EF4-FFF2-40B4-BE49-F238E27FC236}">
                <a16:creationId xmlns:a16="http://schemas.microsoft.com/office/drawing/2014/main" id="{B4D0B584-B566-4C05-B164-CC40FC9BF690}"/>
              </a:ext>
            </a:extLst>
          </p:cNvPr>
          <p:cNvSpPr>
            <a:spLocks noGrp="1"/>
          </p:cNvSpPr>
          <p:nvPr>
            <p:ph type="body" sz="quarter" idx="13" hasCustomPrompt="1"/>
          </p:nvPr>
        </p:nvSpPr>
        <p:spPr>
          <a:xfrm>
            <a:off x="4367214" y="6143302"/>
            <a:ext cx="7345362" cy="288000"/>
          </a:xfrm>
        </p:spPr>
        <p:txBody>
          <a:bodyPr anchor="t" anchorCtr="0"/>
          <a:lstStyle>
            <a:lvl1pPr marL="0" indent="0" algn="r">
              <a:lnSpc>
                <a:spcPct val="100000"/>
              </a:lnSpc>
              <a:buNone/>
              <a:defRPr sz="900" i="1"/>
            </a:lvl1pPr>
            <a:lvl2pPr marL="216000" indent="0">
              <a:buNone/>
              <a:defRPr/>
            </a:lvl2pPr>
            <a:lvl3pPr marL="432000" indent="0">
              <a:buNone/>
              <a:defRPr/>
            </a:lvl3pPr>
            <a:lvl4pPr marL="648000" indent="0">
              <a:buNone/>
              <a:defRPr/>
            </a:lvl4pPr>
            <a:lvl5pPr marL="864000" indent="0">
              <a:buNone/>
              <a:defRPr/>
            </a:lvl5pPr>
          </a:lstStyle>
          <a:p>
            <a:pPr lvl="0"/>
            <a:r>
              <a:rPr lang="en-GB" err="1"/>
              <a:t>Quellenangabe</a:t>
            </a:r>
            <a:endParaRPr lang="en-GB"/>
          </a:p>
        </p:txBody>
      </p:sp>
      <p:sp>
        <p:nvSpPr>
          <p:cNvPr id="9" name="Foliennummernplatzhalter 8">
            <a:extLst>
              <a:ext uri="{FF2B5EF4-FFF2-40B4-BE49-F238E27FC236}">
                <a16:creationId xmlns:a16="http://schemas.microsoft.com/office/drawing/2014/main" id="{FBA927E0-38B0-4DA0-964B-81C28039377A}"/>
              </a:ext>
            </a:extLst>
          </p:cNvPr>
          <p:cNvSpPr>
            <a:spLocks noGrp="1"/>
          </p:cNvSpPr>
          <p:nvPr>
            <p:ph type="sldNum" sz="quarter" idx="14"/>
          </p:nvPr>
        </p:nvSpPr>
        <p:spPr/>
        <p:txBody>
          <a:bodyPr/>
          <a:lstStyle/>
          <a:p>
            <a:fld id="{476BE59D-4918-439E-9CBF-5840B2847889}" type="slidenum">
              <a:rPr lang="en-GB" smtClean="0"/>
              <a:pPr/>
              <a:t>‹N°›</a:t>
            </a:fld>
            <a:endParaRPr lang="en-GB"/>
          </a:p>
        </p:txBody>
      </p:sp>
      <p:sp>
        <p:nvSpPr>
          <p:cNvPr id="6" name="Textplatzhalter 7">
            <a:extLst>
              <a:ext uri="{FF2B5EF4-FFF2-40B4-BE49-F238E27FC236}">
                <a16:creationId xmlns:a16="http://schemas.microsoft.com/office/drawing/2014/main" id="{8FCCBCA0-F762-4AF6-BC1E-8B4EFEBFF55F}"/>
              </a:ext>
            </a:extLst>
          </p:cNvPr>
          <p:cNvSpPr>
            <a:spLocks noGrp="1"/>
          </p:cNvSpPr>
          <p:nvPr>
            <p:ph type="body" sz="quarter" idx="15" hasCustomPrompt="1"/>
          </p:nvPr>
        </p:nvSpPr>
        <p:spPr>
          <a:xfrm>
            <a:off x="479425" y="1808162"/>
            <a:ext cx="11233150" cy="324000"/>
          </a:xfrm>
        </p:spPr>
        <p:txBody>
          <a:bodyPr/>
          <a:lstStyle>
            <a:lvl1pPr marL="0" indent="0">
              <a:buNone/>
              <a:defRPr b="1"/>
            </a:lvl1pPr>
          </a:lstStyle>
          <a:p>
            <a:pPr lvl="0"/>
            <a:r>
              <a:rPr lang="en-GB" err="1"/>
              <a:t>Tabellentitel</a:t>
            </a:r>
            <a:endParaRPr lang="en-GB"/>
          </a:p>
        </p:txBody>
      </p:sp>
      <p:sp>
        <p:nvSpPr>
          <p:cNvPr id="4" name="Diagrammplatzhalter 3">
            <a:extLst>
              <a:ext uri="{FF2B5EF4-FFF2-40B4-BE49-F238E27FC236}">
                <a16:creationId xmlns:a16="http://schemas.microsoft.com/office/drawing/2014/main" id="{A96B893C-8C0A-47C9-AAFA-02CCC379EBAB}"/>
              </a:ext>
            </a:extLst>
          </p:cNvPr>
          <p:cNvSpPr>
            <a:spLocks noGrp="1"/>
          </p:cNvSpPr>
          <p:nvPr>
            <p:ph type="chart" sz="quarter" idx="16"/>
          </p:nvPr>
        </p:nvSpPr>
        <p:spPr>
          <a:xfrm>
            <a:off x="479425" y="2205038"/>
            <a:ext cx="11233150" cy="3816350"/>
          </a:xfrm>
        </p:spPr>
        <p:txBody>
          <a:bodyPr/>
          <a:lstStyle>
            <a:lvl1pPr marL="0" indent="0">
              <a:buNone/>
              <a:defRPr/>
            </a:lvl1pPr>
          </a:lstStyle>
          <a:p>
            <a:r>
              <a:rPr lang="en-US"/>
              <a:t>Click icon to add chart</a:t>
            </a:r>
            <a:endParaRPr lang="en-GB"/>
          </a:p>
        </p:txBody>
      </p:sp>
    </p:spTree>
    <p:extLst>
      <p:ext uri="{BB962C8B-B14F-4D97-AF65-F5344CB8AC3E}">
        <p14:creationId xmlns:p14="http://schemas.microsoft.com/office/powerpoint/2010/main" val="1973977517"/>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3704" userDrawn="1">
          <p15:clr>
            <a:srgbClr val="F26B43"/>
          </p15:clr>
        </p15:guide>
        <p15:guide id="4" pos="5201" userDrawn="1">
          <p15:clr>
            <a:srgbClr val="F26B43"/>
          </p15:clr>
        </p15:guide>
        <p15:guide id="5" pos="4929" userDrawn="1">
          <p15:clr>
            <a:srgbClr val="F26B43"/>
          </p15:clr>
        </p15:guide>
        <p15:guide id="6" pos="3976" userDrawn="1">
          <p15:clr>
            <a:srgbClr val="F26B43"/>
          </p15:clr>
        </p15:guide>
        <p15:guide id="7" orient="horz" pos="1389" userDrawn="1">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81227160-40CF-44D8-BF7A-A29346368B4E}"/>
              </a:ext>
            </a:extLst>
          </p:cNvPr>
          <p:cNvSpPr>
            <a:spLocks noGrp="1"/>
          </p:cNvSpPr>
          <p:nvPr>
            <p:ph type="sldNum" sz="quarter" idx="10"/>
          </p:nvPr>
        </p:nvSpPr>
        <p:spPr/>
        <p:txBody>
          <a:bodyPr/>
          <a:lstStyle/>
          <a:p>
            <a:fld id="{476BE59D-4918-439E-9CBF-5840B2847889}" type="slidenum">
              <a:rPr lang="en-GB" smtClean="0"/>
              <a:pPr/>
              <a:t>‹N°›</a:t>
            </a:fld>
            <a:endParaRPr lang="en-GB"/>
          </a:p>
        </p:txBody>
      </p:sp>
    </p:spTree>
    <p:extLst>
      <p:ext uri="{BB962C8B-B14F-4D97-AF65-F5344CB8AC3E}">
        <p14:creationId xmlns:p14="http://schemas.microsoft.com/office/powerpoint/2010/main" val="1635892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en-GB"/>
          </a:p>
        </p:txBody>
      </p:sp>
      <p:sp>
        <p:nvSpPr>
          <p:cNvPr id="3" name="Inhaltsplatzhalter 2">
            <a:extLst>
              <a:ext uri="{FF2B5EF4-FFF2-40B4-BE49-F238E27FC236}">
                <a16:creationId xmlns:a16="http://schemas.microsoft.com/office/drawing/2014/main" id="{7A01859C-6A56-4035-A25E-2F26DAC14F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platzhalter 7">
            <a:extLst>
              <a:ext uri="{FF2B5EF4-FFF2-40B4-BE49-F238E27FC236}">
                <a16:creationId xmlns:a16="http://schemas.microsoft.com/office/drawing/2014/main" id="{B4D0B584-B566-4C05-B164-CC40FC9BF690}"/>
              </a:ext>
            </a:extLst>
          </p:cNvPr>
          <p:cNvSpPr>
            <a:spLocks noGrp="1"/>
          </p:cNvSpPr>
          <p:nvPr>
            <p:ph type="body" sz="quarter" idx="13" hasCustomPrompt="1"/>
          </p:nvPr>
        </p:nvSpPr>
        <p:spPr>
          <a:xfrm>
            <a:off x="4367214" y="6143302"/>
            <a:ext cx="7345362" cy="288000"/>
          </a:xfrm>
        </p:spPr>
        <p:txBody>
          <a:bodyPr anchor="t" anchorCtr="0"/>
          <a:lstStyle>
            <a:lvl1pPr marL="0" indent="0" algn="r">
              <a:lnSpc>
                <a:spcPct val="100000"/>
              </a:lnSpc>
              <a:buNone/>
              <a:defRPr sz="900" i="1"/>
            </a:lvl1pPr>
            <a:lvl2pPr marL="216000" indent="0">
              <a:buNone/>
              <a:defRPr/>
            </a:lvl2pPr>
            <a:lvl3pPr marL="432000" indent="0">
              <a:buNone/>
              <a:defRPr/>
            </a:lvl3pPr>
            <a:lvl4pPr marL="648000" indent="0">
              <a:buNone/>
              <a:defRPr/>
            </a:lvl4pPr>
            <a:lvl5pPr marL="864000" indent="0">
              <a:buNone/>
              <a:defRPr/>
            </a:lvl5pPr>
          </a:lstStyle>
          <a:p>
            <a:pPr lvl="0"/>
            <a:r>
              <a:rPr lang="en-GB" err="1"/>
              <a:t>Quellenangabe</a:t>
            </a:r>
            <a:endParaRPr lang="en-GB"/>
          </a:p>
        </p:txBody>
      </p:sp>
      <p:sp>
        <p:nvSpPr>
          <p:cNvPr id="9" name="Foliennummernplatzhalter 8">
            <a:extLst>
              <a:ext uri="{FF2B5EF4-FFF2-40B4-BE49-F238E27FC236}">
                <a16:creationId xmlns:a16="http://schemas.microsoft.com/office/drawing/2014/main" id="{FBA927E0-38B0-4DA0-964B-81C28039377A}"/>
              </a:ext>
            </a:extLst>
          </p:cNvPr>
          <p:cNvSpPr>
            <a:spLocks noGrp="1"/>
          </p:cNvSpPr>
          <p:nvPr>
            <p:ph type="sldNum" sz="quarter" idx="14"/>
          </p:nvPr>
        </p:nvSpPr>
        <p:spPr/>
        <p:txBody>
          <a:bodyPr/>
          <a:lstStyle/>
          <a:p>
            <a:fld id="{476BE59D-4918-439E-9CBF-5840B2847889}" type="slidenum">
              <a:rPr lang="en-GB" smtClean="0"/>
              <a:pPr/>
              <a:t>‹N°›</a:t>
            </a:fld>
            <a:endParaRPr lang="en-GB"/>
          </a:p>
        </p:txBody>
      </p:sp>
    </p:spTree>
    <p:extLst>
      <p:ext uri="{BB962C8B-B14F-4D97-AF65-F5344CB8AC3E}">
        <p14:creationId xmlns:p14="http://schemas.microsoft.com/office/powerpoint/2010/main" val="1001952779"/>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3704" userDrawn="1">
          <p15:clr>
            <a:srgbClr val="F26B43"/>
          </p15:clr>
        </p15:guide>
        <p15:guide id="4" pos="5201" userDrawn="1">
          <p15:clr>
            <a:srgbClr val="F26B43"/>
          </p15:clr>
        </p15:guide>
        <p15:guide id="5" pos="4929" userDrawn="1">
          <p15:clr>
            <a:srgbClr val="F26B43"/>
          </p15:clr>
        </p15:guide>
        <p15:guide id="6" pos="3976"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dunkel">
    <p:bg>
      <p:bgPr>
        <a:solidFill>
          <a:srgbClr val="FFFFFF"/>
        </a:solidFill>
        <a:effectLst/>
      </p:bgPr>
    </p:bg>
    <p:spTree>
      <p:nvGrpSpPr>
        <p:cNvPr id="1" name=""/>
        <p:cNvGrpSpPr/>
        <p:nvPr/>
      </p:nvGrpSpPr>
      <p:grpSpPr>
        <a:xfrm>
          <a:off x="0" y="0"/>
          <a:ext cx="0" cy="0"/>
          <a:chOff x="0" y="0"/>
          <a:chExt cx="0" cy="0"/>
        </a:xfrm>
      </p:grpSpPr>
      <p:grpSp>
        <p:nvGrpSpPr>
          <p:cNvPr id="64" name="Gruppieren 63">
            <a:extLst>
              <a:ext uri="{FF2B5EF4-FFF2-40B4-BE49-F238E27FC236}">
                <a16:creationId xmlns:a16="http://schemas.microsoft.com/office/drawing/2014/main" id="{D0384A0C-2120-4B40-AFC7-E1FD653C4970}"/>
              </a:ext>
            </a:extLst>
          </p:cNvPr>
          <p:cNvGrpSpPr/>
          <p:nvPr userDrawn="1"/>
        </p:nvGrpSpPr>
        <p:grpSpPr>
          <a:xfrm>
            <a:off x="431999" y="468000"/>
            <a:ext cx="2657835" cy="756000"/>
            <a:chOff x="431999" y="468000"/>
            <a:chExt cx="2657835" cy="756000"/>
          </a:xfrm>
        </p:grpSpPr>
        <p:sp>
          <p:nvSpPr>
            <p:cNvPr id="10" name="Rechteck 9">
              <a:extLst>
                <a:ext uri="{FF2B5EF4-FFF2-40B4-BE49-F238E27FC236}">
                  <a16:creationId xmlns:a16="http://schemas.microsoft.com/office/drawing/2014/main" id="{D1BF2A91-A969-45A2-8F59-3C538D38A274}"/>
                </a:ext>
              </a:extLst>
            </p:cNvPr>
            <p:cNvSpPr/>
            <p:nvPr userDrawn="1"/>
          </p:nvSpPr>
          <p:spPr>
            <a:xfrm>
              <a:off x="431999" y="468000"/>
              <a:ext cx="2657835" cy="75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32">
              <a:extLst>
                <a:ext uri="{FF2B5EF4-FFF2-40B4-BE49-F238E27FC236}">
                  <a16:creationId xmlns:a16="http://schemas.microsoft.com/office/drawing/2014/main" id="{8BC60514-86A7-4FB7-87E3-E994CF330C5F}"/>
                </a:ext>
              </a:extLst>
            </p:cNvPr>
            <p:cNvSpPr>
              <a:spLocks noChangeArrowheads="1"/>
            </p:cNvSpPr>
            <p:nvPr userDrawn="1"/>
          </p:nvSpPr>
          <p:spPr bwMode="auto">
            <a:xfrm>
              <a:off x="477638" y="1025527"/>
              <a:ext cx="88900" cy="90488"/>
            </a:xfrm>
            <a:prstGeom prst="ellipse">
              <a:avLst/>
            </a:prstGeom>
            <a:solidFill>
              <a:srgbClr val="C95B40"/>
            </a:solidFill>
            <a:ln w="2540">
              <a:solidFill>
                <a:srgbClr val="C95B4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1" name="Freeform 233">
              <a:extLst>
                <a:ext uri="{FF2B5EF4-FFF2-40B4-BE49-F238E27FC236}">
                  <a16:creationId xmlns:a16="http://schemas.microsoft.com/office/drawing/2014/main" id="{EE8D86F9-8AE7-4BAD-B3EC-73FE3F73BE89}"/>
                </a:ext>
              </a:extLst>
            </p:cNvPr>
            <p:cNvSpPr>
              <a:spLocks/>
            </p:cNvSpPr>
            <p:nvPr userDrawn="1"/>
          </p:nvSpPr>
          <p:spPr bwMode="auto">
            <a:xfrm>
              <a:off x="716400" y="532608"/>
              <a:ext cx="87313" cy="90488"/>
            </a:xfrm>
            <a:custGeom>
              <a:avLst/>
              <a:gdLst>
                <a:gd name="T0" fmla="*/ 122 w 245"/>
                <a:gd name="T1" fmla="*/ 0 h 245"/>
                <a:gd name="T2" fmla="*/ 0 w 245"/>
                <a:gd name="T3" fmla="*/ 123 h 245"/>
                <a:gd name="T4" fmla="*/ 123 w 245"/>
                <a:gd name="T5" fmla="*/ 245 h 245"/>
                <a:gd name="T6" fmla="*/ 245 w 245"/>
                <a:gd name="T7" fmla="*/ 123 h 245"/>
                <a:gd name="T8" fmla="*/ 123 w 245"/>
                <a:gd name="T9" fmla="*/ 0 h 245"/>
                <a:gd name="T10" fmla="*/ 122 w 245"/>
                <a:gd name="T11" fmla="*/ 0 h 245"/>
              </a:gdLst>
              <a:ahLst/>
              <a:cxnLst>
                <a:cxn ang="0">
                  <a:pos x="T0" y="T1"/>
                </a:cxn>
                <a:cxn ang="0">
                  <a:pos x="T2" y="T3"/>
                </a:cxn>
                <a:cxn ang="0">
                  <a:pos x="T4" y="T5"/>
                </a:cxn>
                <a:cxn ang="0">
                  <a:pos x="T6" y="T7"/>
                </a:cxn>
                <a:cxn ang="0">
                  <a:pos x="T8" y="T9"/>
                </a:cxn>
                <a:cxn ang="0">
                  <a:pos x="T10" y="T11"/>
                </a:cxn>
              </a:cxnLst>
              <a:rect l="0" t="0" r="r" b="b"/>
              <a:pathLst>
                <a:path w="245" h="245">
                  <a:moveTo>
                    <a:pt x="122" y="0"/>
                  </a:moveTo>
                  <a:cubicBezTo>
                    <a:pt x="55" y="0"/>
                    <a:pt x="0" y="55"/>
                    <a:pt x="0" y="123"/>
                  </a:cubicBezTo>
                  <a:cubicBezTo>
                    <a:pt x="0" y="190"/>
                    <a:pt x="55" y="245"/>
                    <a:pt x="123" y="245"/>
                  </a:cubicBezTo>
                  <a:cubicBezTo>
                    <a:pt x="190" y="245"/>
                    <a:pt x="245" y="190"/>
                    <a:pt x="245" y="123"/>
                  </a:cubicBezTo>
                  <a:cubicBezTo>
                    <a:pt x="245" y="55"/>
                    <a:pt x="190" y="0"/>
                    <a:pt x="123" y="0"/>
                  </a:cubicBezTo>
                  <a:lnTo>
                    <a:pt x="122" y="0"/>
                  </a:lnTo>
                  <a:close/>
                </a:path>
              </a:pathLst>
            </a:custGeom>
            <a:solidFill>
              <a:srgbClr val="C95B40"/>
            </a:solidFill>
            <a:ln w="2540">
              <a:solidFill>
                <a:srgbClr val="C95B4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2" name="Freeform 234">
              <a:extLst>
                <a:ext uri="{FF2B5EF4-FFF2-40B4-BE49-F238E27FC236}">
                  <a16:creationId xmlns:a16="http://schemas.microsoft.com/office/drawing/2014/main" id="{9F3B462E-EC1E-414B-BEAB-E632E5D0654B}"/>
                </a:ext>
              </a:extLst>
            </p:cNvPr>
            <p:cNvSpPr>
              <a:spLocks/>
            </p:cNvSpPr>
            <p:nvPr userDrawn="1"/>
          </p:nvSpPr>
          <p:spPr bwMode="auto">
            <a:xfrm>
              <a:off x="961032" y="532608"/>
              <a:ext cx="88900" cy="90488"/>
            </a:xfrm>
            <a:custGeom>
              <a:avLst/>
              <a:gdLst>
                <a:gd name="T0" fmla="*/ 123 w 245"/>
                <a:gd name="T1" fmla="*/ 0 h 245"/>
                <a:gd name="T2" fmla="*/ 122 w 245"/>
                <a:gd name="T3" fmla="*/ 0 h 245"/>
                <a:gd name="T4" fmla="*/ 0 w 245"/>
                <a:gd name="T5" fmla="*/ 123 h 245"/>
                <a:gd name="T6" fmla="*/ 123 w 245"/>
                <a:gd name="T7" fmla="*/ 245 h 245"/>
                <a:gd name="T8" fmla="*/ 245 w 245"/>
                <a:gd name="T9" fmla="*/ 123 h 245"/>
                <a:gd name="T10" fmla="*/ 123 w 245"/>
                <a:gd name="T11" fmla="*/ 0 h 245"/>
              </a:gdLst>
              <a:ahLst/>
              <a:cxnLst>
                <a:cxn ang="0">
                  <a:pos x="T0" y="T1"/>
                </a:cxn>
                <a:cxn ang="0">
                  <a:pos x="T2" y="T3"/>
                </a:cxn>
                <a:cxn ang="0">
                  <a:pos x="T4" y="T5"/>
                </a:cxn>
                <a:cxn ang="0">
                  <a:pos x="T6" y="T7"/>
                </a:cxn>
                <a:cxn ang="0">
                  <a:pos x="T8" y="T9"/>
                </a:cxn>
                <a:cxn ang="0">
                  <a:pos x="T10" y="T11"/>
                </a:cxn>
              </a:cxnLst>
              <a:rect l="0" t="0" r="r" b="b"/>
              <a:pathLst>
                <a:path w="245" h="245">
                  <a:moveTo>
                    <a:pt x="123" y="0"/>
                  </a:moveTo>
                  <a:lnTo>
                    <a:pt x="122" y="0"/>
                  </a:lnTo>
                  <a:cubicBezTo>
                    <a:pt x="55" y="0"/>
                    <a:pt x="0" y="55"/>
                    <a:pt x="0" y="123"/>
                  </a:cubicBezTo>
                  <a:cubicBezTo>
                    <a:pt x="0" y="190"/>
                    <a:pt x="55" y="245"/>
                    <a:pt x="123" y="245"/>
                  </a:cubicBezTo>
                  <a:cubicBezTo>
                    <a:pt x="190" y="245"/>
                    <a:pt x="245" y="190"/>
                    <a:pt x="245" y="123"/>
                  </a:cubicBezTo>
                  <a:cubicBezTo>
                    <a:pt x="245" y="55"/>
                    <a:pt x="190" y="0"/>
                    <a:pt x="123" y="0"/>
                  </a:cubicBezTo>
                  <a:close/>
                </a:path>
              </a:pathLst>
            </a:custGeom>
            <a:solidFill>
              <a:srgbClr val="5298BD"/>
            </a:solidFill>
            <a:ln w="2540">
              <a:solidFill>
                <a:srgbClr val="5298BD"/>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3" name="Oval 235">
              <a:extLst>
                <a:ext uri="{FF2B5EF4-FFF2-40B4-BE49-F238E27FC236}">
                  <a16:creationId xmlns:a16="http://schemas.microsoft.com/office/drawing/2014/main" id="{236C6014-562C-49AC-9CBA-0814E429268F}"/>
                </a:ext>
              </a:extLst>
            </p:cNvPr>
            <p:cNvSpPr>
              <a:spLocks noChangeArrowheads="1"/>
            </p:cNvSpPr>
            <p:nvPr userDrawn="1"/>
          </p:nvSpPr>
          <p:spPr bwMode="auto">
            <a:xfrm>
              <a:off x="475200" y="778671"/>
              <a:ext cx="88900" cy="88900"/>
            </a:xfrm>
            <a:prstGeom prst="ellipse">
              <a:avLst/>
            </a:prstGeom>
            <a:solidFill>
              <a:srgbClr val="5298BD"/>
            </a:solidFill>
            <a:ln w="2540">
              <a:solidFill>
                <a:srgbClr val="5298BD"/>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6" name="Bildplatzhalter 65">
            <a:extLst>
              <a:ext uri="{FF2B5EF4-FFF2-40B4-BE49-F238E27FC236}">
                <a16:creationId xmlns:a16="http://schemas.microsoft.com/office/drawing/2014/main" id="{A5742599-EF7C-4958-8AF1-9C91256BE2AA}"/>
              </a:ext>
            </a:extLst>
          </p:cNvPr>
          <p:cNvSpPr>
            <a:spLocks noGrp="1"/>
          </p:cNvSpPr>
          <p:nvPr>
            <p:ph type="pic" sz="quarter" idx="10"/>
          </p:nvPr>
        </p:nvSpPr>
        <p:spPr>
          <a:xfrm>
            <a:off x="19" y="8"/>
            <a:ext cx="12190633" cy="6857992"/>
          </a:xfrm>
          <a:custGeom>
            <a:avLst/>
            <a:gdLst>
              <a:gd name="connsiteX0" fmla="*/ 2593959 w 12190633"/>
              <a:gd name="connsiteY0" fmla="*/ 1066793 h 6857992"/>
              <a:gd name="connsiteX1" fmla="*/ 2593959 w 12190633"/>
              <a:gd name="connsiteY1" fmla="*/ 1080571 h 6857992"/>
              <a:gd name="connsiteX2" fmla="*/ 2576035 w 12190633"/>
              <a:gd name="connsiteY2" fmla="*/ 1096956 h 6857992"/>
              <a:gd name="connsiteX3" fmla="*/ 2560620 w 12190633"/>
              <a:gd name="connsiteY3" fmla="*/ 1084295 h 6857992"/>
              <a:gd name="connsiteX4" fmla="*/ 2578545 w 12190633"/>
              <a:gd name="connsiteY4" fmla="*/ 1070889 h 6857992"/>
              <a:gd name="connsiteX5" fmla="*/ 2593959 w 12190633"/>
              <a:gd name="connsiteY5" fmla="*/ 1066793 h 6857992"/>
              <a:gd name="connsiteX6" fmla="*/ 2452673 w 12190633"/>
              <a:gd name="connsiteY6" fmla="*/ 1030281 h 6857992"/>
              <a:gd name="connsiteX7" fmla="*/ 2476485 w 12190633"/>
              <a:gd name="connsiteY7" fmla="*/ 1061057 h 6857992"/>
              <a:gd name="connsiteX8" fmla="*/ 2452673 w 12190633"/>
              <a:gd name="connsiteY8" fmla="*/ 1092194 h 6857992"/>
              <a:gd name="connsiteX9" fmla="*/ 2428859 w 12190633"/>
              <a:gd name="connsiteY9" fmla="*/ 1061057 h 6857992"/>
              <a:gd name="connsiteX10" fmla="*/ 2452673 w 12190633"/>
              <a:gd name="connsiteY10" fmla="*/ 1030281 h 6857992"/>
              <a:gd name="connsiteX11" fmla="*/ 2072465 w 12190633"/>
              <a:gd name="connsiteY11" fmla="*/ 1030281 h 6857992"/>
              <a:gd name="connsiteX12" fmla="*/ 2095485 w 12190633"/>
              <a:gd name="connsiteY12" fmla="*/ 1061238 h 6857992"/>
              <a:gd name="connsiteX13" fmla="*/ 2072465 w 12190633"/>
              <a:gd name="connsiteY13" fmla="*/ 1092194 h 6857992"/>
              <a:gd name="connsiteX14" fmla="*/ 2049446 w 12190633"/>
              <a:gd name="connsiteY14" fmla="*/ 1061238 h 6857992"/>
              <a:gd name="connsiteX15" fmla="*/ 2072465 w 12190633"/>
              <a:gd name="connsiteY15" fmla="*/ 1030281 h 6857992"/>
              <a:gd name="connsiteX16" fmla="*/ 2840814 w 12190633"/>
              <a:gd name="connsiteY16" fmla="*/ 1030280 h 6857992"/>
              <a:gd name="connsiteX17" fmla="*/ 2863834 w 12190633"/>
              <a:gd name="connsiteY17" fmla="*/ 1061237 h 6857992"/>
              <a:gd name="connsiteX18" fmla="*/ 2840814 w 12190633"/>
              <a:gd name="connsiteY18" fmla="*/ 1092193 h 6857992"/>
              <a:gd name="connsiteX19" fmla="*/ 2817796 w 12190633"/>
              <a:gd name="connsiteY19" fmla="*/ 1061237 h 6857992"/>
              <a:gd name="connsiteX20" fmla="*/ 2840814 w 12190633"/>
              <a:gd name="connsiteY20" fmla="*/ 1030280 h 6857992"/>
              <a:gd name="connsiteX21" fmla="*/ 1423881 w 12190633"/>
              <a:gd name="connsiteY21" fmla="*/ 1027107 h 6857992"/>
              <a:gd name="connsiteX22" fmla="*/ 1444610 w 12190633"/>
              <a:gd name="connsiteY22" fmla="*/ 1049332 h 6857992"/>
              <a:gd name="connsiteX23" fmla="*/ 1401747 w 12190633"/>
              <a:gd name="connsiteY23" fmla="*/ 1049332 h 6857992"/>
              <a:gd name="connsiteX24" fmla="*/ 1423881 w 12190633"/>
              <a:gd name="connsiteY24" fmla="*/ 1027107 h 6857992"/>
              <a:gd name="connsiteX25" fmla="*/ 1783892 w 12190633"/>
              <a:gd name="connsiteY25" fmla="*/ 1027106 h 6857992"/>
              <a:gd name="connsiteX26" fmla="*/ 1804973 w 12190633"/>
              <a:gd name="connsiteY26" fmla="*/ 1049332 h 6857992"/>
              <a:gd name="connsiteX27" fmla="*/ 1762109 w 12190633"/>
              <a:gd name="connsiteY27" fmla="*/ 1049332 h 6857992"/>
              <a:gd name="connsiteX28" fmla="*/ 1783892 w 12190633"/>
              <a:gd name="connsiteY28" fmla="*/ 1027106 h 6857992"/>
              <a:gd name="connsiteX29" fmla="*/ 1316023 w 12190633"/>
              <a:gd name="connsiteY29" fmla="*/ 1008057 h 6857992"/>
              <a:gd name="connsiteX30" fmla="*/ 1316023 w 12190633"/>
              <a:gd name="connsiteY30" fmla="*/ 1114420 h 6857992"/>
              <a:gd name="connsiteX31" fmla="*/ 1349361 w 12190633"/>
              <a:gd name="connsiteY31" fmla="*/ 1114420 h 6857992"/>
              <a:gd name="connsiteX32" fmla="*/ 1349361 w 12190633"/>
              <a:gd name="connsiteY32" fmla="*/ 1008057 h 6857992"/>
              <a:gd name="connsiteX33" fmla="*/ 2147872 w 12190633"/>
              <a:gd name="connsiteY33" fmla="*/ 1008056 h 6857992"/>
              <a:gd name="connsiteX34" fmla="*/ 2147872 w 12190633"/>
              <a:gd name="connsiteY34" fmla="*/ 1068707 h 6857992"/>
              <a:gd name="connsiteX35" fmla="*/ 2156964 w 12190633"/>
              <a:gd name="connsiteY35" fmla="*/ 1107302 h 6857992"/>
              <a:gd name="connsiteX36" fmla="*/ 2184604 w 12190633"/>
              <a:gd name="connsiteY36" fmla="*/ 1117594 h 6857992"/>
              <a:gd name="connsiteX37" fmla="*/ 2215881 w 12190633"/>
              <a:gd name="connsiteY37" fmla="*/ 1101788 h 6857992"/>
              <a:gd name="connsiteX38" fmla="*/ 2215881 w 12190633"/>
              <a:gd name="connsiteY38" fmla="*/ 1115021 h 6857992"/>
              <a:gd name="connsiteX39" fmla="*/ 2247886 w 12190633"/>
              <a:gd name="connsiteY39" fmla="*/ 1115021 h 6857992"/>
              <a:gd name="connsiteX40" fmla="*/ 2247886 w 12190633"/>
              <a:gd name="connsiteY40" fmla="*/ 1008056 h 6857992"/>
              <a:gd name="connsiteX41" fmla="*/ 2215518 w 12190633"/>
              <a:gd name="connsiteY41" fmla="*/ 1008056 h 6857992"/>
              <a:gd name="connsiteX42" fmla="*/ 2215518 w 12190633"/>
              <a:gd name="connsiteY42" fmla="*/ 1064295 h 6857992"/>
              <a:gd name="connsiteX43" fmla="*/ 2196606 w 12190633"/>
              <a:gd name="connsiteY43" fmla="*/ 1089659 h 6857992"/>
              <a:gd name="connsiteX44" fmla="*/ 2180240 w 12190633"/>
              <a:gd name="connsiteY44" fmla="*/ 1061723 h 6857992"/>
              <a:gd name="connsiteX45" fmla="*/ 2180240 w 12190633"/>
              <a:gd name="connsiteY45" fmla="*/ 1008056 h 6857992"/>
              <a:gd name="connsiteX46" fmla="*/ 2732071 w 12190633"/>
              <a:gd name="connsiteY46" fmla="*/ 1008055 h 6857992"/>
              <a:gd name="connsiteX47" fmla="*/ 2732071 w 12190633"/>
              <a:gd name="connsiteY47" fmla="*/ 1114419 h 6857992"/>
              <a:gd name="connsiteX48" fmla="*/ 2763820 w 12190633"/>
              <a:gd name="connsiteY48" fmla="*/ 1114419 h 6857992"/>
              <a:gd name="connsiteX49" fmla="*/ 2763820 w 12190633"/>
              <a:gd name="connsiteY49" fmla="*/ 1008055 h 6857992"/>
              <a:gd name="connsiteX50" fmla="*/ 1784265 w 12190633"/>
              <a:gd name="connsiteY50" fmla="*/ 1004882 h 6857992"/>
              <a:gd name="connsiteX51" fmla="*/ 1730360 w 12190633"/>
              <a:gd name="connsiteY51" fmla="*/ 1060870 h 6857992"/>
              <a:gd name="connsiteX52" fmla="*/ 1784988 w 12190633"/>
              <a:gd name="connsiteY52" fmla="*/ 1117595 h 6857992"/>
              <a:gd name="connsiteX53" fmla="*/ 1835276 w 12190633"/>
              <a:gd name="connsiteY53" fmla="*/ 1092179 h 6857992"/>
              <a:gd name="connsiteX54" fmla="*/ 1812845 w 12190633"/>
              <a:gd name="connsiteY54" fmla="*/ 1076709 h 6857992"/>
              <a:gd name="connsiteX55" fmla="*/ 1786797 w 12190633"/>
              <a:gd name="connsiteY55" fmla="*/ 1091811 h 6857992"/>
              <a:gd name="connsiteX56" fmla="*/ 1761473 w 12190633"/>
              <a:gd name="connsiteY56" fmla="*/ 1069710 h 6857992"/>
              <a:gd name="connsiteX57" fmla="*/ 1836362 w 12190633"/>
              <a:gd name="connsiteY57" fmla="*/ 1069710 h 6857992"/>
              <a:gd name="connsiteX58" fmla="*/ 1836723 w 12190633"/>
              <a:gd name="connsiteY58" fmla="*/ 1063080 h 6857992"/>
              <a:gd name="connsiteX59" fmla="*/ 1784265 w 12190633"/>
              <a:gd name="connsiteY59" fmla="*/ 1004882 h 6857992"/>
              <a:gd name="connsiteX60" fmla="*/ 1673095 w 12190633"/>
              <a:gd name="connsiteY60" fmla="*/ 1004882 h 6857992"/>
              <a:gd name="connsiteX61" fmla="*/ 1617647 w 12190633"/>
              <a:gd name="connsiteY61" fmla="*/ 1061607 h 6857992"/>
              <a:gd name="connsiteX62" fmla="*/ 1673095 w 12190633"/>
              <a:gd name="connsiteY62" fmla="*/ 1117595 h 6857992"/>
              <a:gd name="connsiteX63" fmla="*/ 1721342 w 12190633"/>
              <a:gd name="connsiteY63" fmla="*/ 1088496 h 6857992"/>
              <a:gd name="connsiteX64" fmla="*/ 1693978 w 12190633"/>
              <a:gd name="connsiteY64" fmla="*/ 1076709 h 6857992"/>
              <a:gd name="connsiteX65" fmla="*/ 1673095 w 12190633"/>
              <a:gd name="connsiteY65" fmla="*/ 1092548 h 6857992"/>
              <a:gd name="connsiteX66" fmla="*/ 1650051 w 12190633"/>
              <a:gd name="connsiteY66" fmla="*/ 1061239 h 6857992"/>
              <a:gd name="connsiteX67" fmla="*/ 1673095 w 12190633"/>
              <a:gd name="connsiteY67" fmla="*/ 1029929 h 6857992"/>
              <a:gd name="connsiteX68" fmla="*/ 1694698 w 12190633"/>
              <a:gd name="connsiteY68" fmla="*/ 1047978 h 6857992"/>
              <a:gd name="connsiteX69" fmla="*/ 1722422 w 12190633"/>
              <a:gd name="connsiteY69" fmla="*/ 1038401 h 6857992"/>
              <a:gd name="connsiteX70" fmla="*/ 1673095 w 12190633"/>
              <a:gd name="connsiteY70" fmla="*/ 1004882 h 6857992"/>
              <a:gd name="connsiteX71" fmla="*/ 1560182 w 12190633"/>
              <a:gd name="connsiteY71" fmla="*/ 1004882 h 6857992"/>
              <a:gd name="connsiteX72" fmla="*/ 1528770 w 12190633"/>
              <a:gd name="connsiteY72" fmla="*/ 1021001 h 6857992"/>
              <a:gd name="connsiteX73" fmla="*/ 1528770 w 12190633"/>
              <a:gd name="connsiteY73" fmla="*/ 1007813 h 6857992"/>
              <a:gd name="connsiteX74" fmla="*/ 1496997 w 12190633"/>
              <a:gd name="connsiteY74" fmla="*/ 1007813 h 6857992"/>
              <a:gd name="connsiteX75" fmla="*/ 1496997 w 12190633"/>
              <a:gd name="connsiteY75" fmla="*/ 1114420 h 6857992"/>
              <a:gd name="connsiteX76" fmla="*/ 1529131 w 12190633"/>
              <a:gd name="connsiteY76" fmla="*/ 1114420 h 6857992"/>
              <a:gd name="connsiteX77" fmla="*/ 1529131 w 12190633"/>
              <a:gd name="connsiteY77" fmla="*/ 1058003 h 6857992"/>
              <a:gd name="connsiteX78" fmla="*/ 1548268 w 12190633"/>
              <a:gd name="connsiteY78" fmla="*/ 1032724 h 6857992"/>
              <a:gd name="connsiteX79" fmla="*/ 1564876 w 12190633"/>
              <a:gd name="connsiteY79" fmla="*/ 1060567 h 6857992"/>
              <a:gd name="connsiteX80" fmla="*/ 1564876 w 12190633"/>
              <a:gd name="connsiteY80" fmla="*/ 1114420 h 6857992"/>
              <a:gd name="connsiteX81" fmla="*/ 1597010 w 12190633"/>
              <a:gd name="connsiteY81" fmla="*/ 1114420 h 6857992"/>
              <a:gd name="connsiteX82" fmla="*/ 1597010 w 12190633"/>
              <a:gd name="connsiteY82" fmla="*/ 1053973 h 6857992"/>
              <a:gd name="connsiteX83" fmla="*/ 1587984 w 12190633"/>
              <a:gd name="connsiteY83" fmla="*/ 1015506 h 6857992"/>
              <a:gd name="connsiteX84" fmla="*/ 1560182 w 12190633"/>
              <a:gd name="connsiteY84" fmla="*/ 1004882 h 6857992"/>
              <a:gd name="connsiteX85" fmla="*/ 1423902 w 12190633"/>
              <a:gd name="connsiteY85" fmla="*/ 1004882 h 6857992"/>
              <a:gd name="connsiteX86" fmla="*/ 1369998 w 12190633"/>
              <a:gd name="connsiteY86" fmla="*/ 1060870 h 6857992"/>
              <a:gd name="connsiteX87" fmla="*/ 1424626 w 12190633"/>
              <a:gd name="connsiteY87" fmla="*/ 1117595 h 6857992"/>
              <a:gd name="connsiteX88" fmla="*/ 1474913 w 12190633"/>
              <a:gd name="connsiteY88" fmla="*/ 1092180 h 6857992"/>
              <a:gd name="connsiteX89" fmla="*/ 1452845 w 12190633"/>
              <a:gd name="connsiteY89" fmla="*/ 1076709 h 6857992"/>
              <a:gd name="connsiteX90" fmla="*/ 1426797 w 12190633"/>
              <a:gd name="connsiteY90" fmla="*/ 1091811 h 6857992"/>
              <a:gd name="connsiteX91" fmla="*/ 1401110 w 12190633"/>
              <a:gd name="connsiteY91" fmla="*/ 1069711 h 6857992"/>
              <a:gd name="connsiteX92" fmla="*/ 1476360 w 12190633"/>
              <a:gd name="connsiteY92" fmla="*/ 1069711 h 6857992"/>
              <a:gd name="connsiteX93" fmla="*/ 1476360 w 12190633"/>
              <a:gd name="connsiteY93" fmla="*/ 1063080 h 6857992"/>
              <a:gd name="connsiteX94" fmla="*/ 1423902 w 12190633"/>
              <a:gd name="connsiteY94" fmla="*/ 1004882 h 6857992"/>
              <a:gd name="connsiteX95" fmla="*/ 1252409 w 12190633"/>
              <a:gd name="connsiteY95" fmla="*/ 1004882 h 6857992"/>
              <a:gd name="connsiteX96" fmla="*/ 1196961 w 12190633"/>
              <a:gd name="connsiteY96" fmla="*/ 1061607 h 6857992"/>
              <a:gd name="connsiteX97" fmla="*/ 1252409 w 12190633"/>
              <a:gd name="connsiteY97" fmla="*/ 1117596 h 6857992"/>
              <a:gd name="connsiteX98" fmla="*/ 1300656 w 12190633"/>
              <a:gd name="connsiteY98" fmla="*/ 1088497 h 6857992"/>
              <a:gd name="connsiteX99" fmla="*/ 1273292 w 12190633"/>
              <a:gd name="connsiteY99" fmla="*/ 1076709 h 6857992"/>
              <a:gd name="connsiteX100" fmla="*/ 1252409 w 12190633"/>
              <a:gd name="connsiteY100" fmla="*/ 1092548 h 6857992"/>
              <a:gd name="connsiteX101" fmla="*/ 1229726 w 12190633"/>
              <a:gd name="connsiteY101" fmla="*/ 1061239 h 6857992"/>
              <a:gd name="connsiteX102" fmla="*/ 1252409 w 12190633"/>
              <a:gd name="connsiteY102" fmla="*/ 1029929 h 6857992"/>
              <a:gd name="connsiteX103" fmla="*/ 1274012 w 12190633"/>
              <a:gd name="connsiteY103" fmla="*/ 1047978 h 6857992"/>
              <a:gd name="connsiteX104" fmla="*/ 1301736 w 12190633"/>
              <a:gd name="connsiteY104" fmla="*/ 1038401 h 6857992"/>
              <a:gd name="connsiteX105" fmla="*/ 1252409 w 12190633"/>
              <a:gd name="connsiteY105" fmla="*/ 1004882 h 6857992"/>
              <a:gd name="connsiteX106" fmla="*/ 2580205 w 12190633"/>
              <a:gd name="connsiteY106" fmla="*/ 1004881 h 6857992"/>
              <a:gd name="connsiteX107" fmla="*/ 2532080 w 12190633"/>
              <a:gd name="connsiteY107" fmla="*/ 1042699 h 6857992"/>
              <a:gd name="connsiteX108" fmla="*/ 2561669 w 12190633"/>
              <a:gd name="connsiteY108" fmla="*/ 1043070 h 6857992"/>
              <a:gd name="connsiteX109" fmla="*/ 2578780 w 12190633"/>
              <a:gd name="connsiteY109" fmla="*/ 1027497 h 6857992"/>
              <a:gd name="connsiteX110" fmla="*/ 2594110 w 12190633"/>
              <a:gd name="connsiteY110" fmla="*/ 1040104 h 6857992"/>
              <a:gd name="connsiteX111" fmla="*/ 2594110 w 12190633"/>
              <a:gd name="connsiteY111" fmla="*/ 1041957 h 6857992"/>
              <a:gd name="connsiteX112" fmla="*/ 2587693 w 12190633"/>
              <a:gd name="connsiteY112" fmla="*/ 1046777 h 6857992"/>
              <a:gd name="connsiteX113" fmla="*/ 2565947 w 12190633"/>
              <a:gd name="connsiteY113" fmla="*/ 1050485 h 6857992"/>
              <a:gd name="connsiteX114" fmla="*/ 2528872 w 12190633"/>
              <a:gd name="connsiteY114" fmla="*/ 1083113 h 6857992"/>
              <a:gd name="connsiteX115" fmla="*/ 2566303 w 12190633"/>
              <a:gd name="connsiteY115" fmla="*/ 1117594 h 6857992"/>
              <a:gd name="connsiteX116" fmla="*/ 2595534 w 12190633"/>
              <a:gd name="connsiteY116" fmla="*/ 1107583 h 6857992"/>
              <a:gd name="connsiteX117" fmla="*/ 2595892 w 12190633"/>
              <a:gd name="connsiteY117" fmla="*/ 1107583 h 6857992"/>
              <a:gd name="connsiteX118" fmla="*/ 2615854 w 12190633"/>
              <a:gd name="connsiteY118" fmla="*/ 1117223 h 6857992"/>
              <a:gd name="connsiteX119" fmla="*/ 2630471 w 12190633"/>
              <a:gd name="connsiteY119" fmla="*/ 1116111 h 6857992"/>
              <a:gd name="connsiteX120" fmla="*/ 2630471 w 12190633"/>
              <a:gd name="connsiteY120" fmla="*/ 1096831 h 6857992"/>
              <a:gd name="connsiteX121" fmla="*/ 2629046 w 12190633"/>
              <a:gd name="connsiteY121" fmla="*/ 1096831 h 6857992"/>
              <a:gd name="connsiteX122" fmla="*/ 2623697 w 12190633"/>
              <a:gd name="connsiteY122" fmla="*/ 1087933 h 6857992"/>
              <a:gd name="connsiteX123" fmla="*/ 2623697 w 12190633"/>
              <a:gd name="connsiteY123" fmla="*/ 1037879 h 6857992"/>
              <a:gd name="connsiteX124" fmla="*/ 2580205 w 12190633"/>
              <a:gd name="connsiteY124" fmla="*/ 1004881 h 6857992"/>
              <a:gd name="connsiteX125" fmla="*/ 2338056 w 12190633"/>
              <a:gd name="connsiteY125" fmla="*/ 1004881 h 6857992"/>
              <a:gd name="connsiteX126" fmla="*/ 2306644 w 12190633"/>
              <a:gd name="connsiteY126" fmla="*/ 1021000 h 6857992"/>
              <a:gd name="connsiteX127" fmla="*/ 2306644 w 12190633"/>
              <a:gd name="connsiteY127" fmla="*/ 1007812 h 6857992"/>
              <a:gd name="connsiteX128" fmla="*/ 2274872 w 12190633"/>
              <a:gd name="connsiteY128" fmla="*/ 1007812 h 6857992"/>
              <a:gd name="connsiteX129" fmla="*/ 2274872 w 12190633"/>
              <a:gd name="connsiteY129" fmla="*/ 1114419 h 6857992"/>
              <a:gd name="connsiteX130" fmla="*/ 2307007 w 12190633"/>
              <a:gd name="connsiteY130" fmla="*/ 1114419 h 6857992"/>
              <a:gd name="connsiteX131" fmla="*/ 2307007 w 12190633"/>
              <a:gd name="connsiteY131" fmla="*/ 1058002 h 6857992"/>
              <a:gd name="connsiteX132" fmla="*/ 2326142 w 12190633"/>
              <a:gd name="connsiteY132" fmla="*/ 1032723 h 6857992"/>
              <a:gd name="connsiteX133" fmla="*/ 2342750 w 12190633"/>
              <a:gd name="connsiteY133" fmla="*/ 1060566 h 6857992"/>
              <a:gd name="connsiteX134" fmla="*/ 2342750 w 12190633"/>
              <a:gd name="connsiteY134" fmla="*/ 1114419 h 6857992"/>
              <a:gd name="connsiteX135" fmla="*/ 2374884 w 12190633"/>
              <a:gd name="connsiteY135" fmla="*/ 1114419 h 6857992"/>
              <a:gd name="connsiteX136" fmla="*/ 2374884 w 12190633"/>
              <a:gd name="connsiteY136" fmla="*/ 1053972 h 6857992"/>
              <a:gd name="connsiteX137" fmla="*/ 2365859 w 12190633"/>
              <a:gd name="connsiteY137" fmla="*/ 1015505 h 6857992"/>
              <a:gd name="connsiteX138" fmla="*/ 2338056 w 12190633"/>
              <a:gd name="connsiteY138" fmla="*/ 1004881 h 6857992"/>
              <a:gd name="connsiteX139" fmla="*/ 2071672 w 12190633"/>
              <a:gd name="connsiteY139" fmla="*/ 1004881 h 6857992"/>
              <a:gd name="connsiteX140" fmla="*/ 2016109 w 12190633"/>
              <a:gd name="connsiteY140" fmla="*/ 1061239 h 6857992"/>
              <a:gd name="connsiteX141" fmla="*/ 2071672 w 12190633"/>
              <a:gd name="connsiteY141" fmla="*/ 1117596 h 6857992"/>
              <a:gd name="connsiteX142" fmla="*/ 2127237 w 12190633"/>
              <a:gd name="connsiteY142" fmla="*/ 1061239 h 6857992"/>
              <a:gd name="connsiteX143" fmla="*/ 2071672 w 12190633"/>
              <a:gd name="connsiteY143" fmla="*/ 1004881 h 6857992"/>
              <a:gd name="connsiteX144" fmla="*/ 2980993 w 12190633"/>
              <a:gd name="connsiteY144" fmla="*/ 1004880 h 6857992"/>
              <a:gd name="connsiteX145" fmla="*/ 2949580 w 12190633"/>
              <a:gd name="connsiteY145" fmla="*/ 1020999 h 6857992"/>
              <a:gd name="connsiteX146" fmla="*/ 2949580 w 12190633"/>
              <a:gd name="connsiteY146" fmla="*/ 1007811 h 6857992"/>
              <a:gd name="connsiteX147" fmla="*/ 2917808 w 12190633"/>
              <a:gd name="connsiteY147" fmla="*/ 1007811 h 6857992"/>
              <a:gd name="connsiteX148" fmla="*/ 2917808 w 12190633"/>
              <a:gd name="connsiteY148" fmla="*/ 1114418 h 6857992"/>
              <a:gd name="connsiteX149" fmla="*/ 2949943 w 12190633"/>
              <a:gd name="connsiteY149" fmla="*/ 1114418 h 6857992"/>
              <a:gd name="connsiteX150" fmla="*/ 2949943 w 12190633"/>
              <a:gd name="connsiteY150" fmla="*/ 1058000 h 6857992"/>
              <a:gd name="connsiteX151" fmla="*/ 2969079 w 12190633"/>
              <a:gd name="connsiteY151" fmla="*/ 1032723 h 6857992"/>
              <a:gd name="connsiteX152" fmla="*/ 2985687 w 12190633"/>
              <a:gd name="connsiteY152" fmla="*/ 1060565 h 6857992"/>
              <a:gd name="connsiteX153" fmla="*/ 2985687 w 12190633"/>
              <a:gd name="connsiteY153" fmla="*/ 1114418 h 6857992"/>
              <a:gd name="connsiteX154" fmla="*/ 3017820 w 12190633"/>
              <a:gd name="connsiteY154" fmla="*/ 1114418 h 6857992"/>
              <a:gd name="connsiteX155" fmla="*/ 3017820 w 12190633"/>
              <a:gd name="connsiteY155" fmla="*/ 1053971 h 6857992"/>
              <a:gd name="connsiteX156" fmla="*/ 3008433 w 12190633"/>
              <a:gd name="connsiteY156" fmla="*/ 1015504 h 6857992"/>
              <a:gd name="connsiteX157" fmla="*/ 2980993 w 12190633"/>
              <a:gd name="connsiteY157" fmla="*/ 1004880 h 6857992"/>
              <a:gd name="connsiteX158" fmla="*/ 2840816 w 12190633"/>
              <a:gd name="connsiteY158" fmla="*/ 1004880 h 6857992"/>
              <a:gd name="connsiteX159" fmla="*/ 2784459 w 12190633"/>
              <a:gd name="connsiteY159" fmla="*/ 1061237 h 6857992"/>
              <a:gd name="connsiteX160" fmla="*/ 2840816 w 12190633"/>
              <a:gd name="connsiteY160" fmla="*/ 1117594 h 6857992"/>
              <a:gd name="connsiteX161" fmla="*/ 2897173 w 12190633"/>
              <a:gd name="connsiteY161" fmla="*/ 1061237 h 6857992"/>
              <a:gd name="connsiteX162" fmla="*/ 2840816 w 12190633"/>
              <a:gd name="connsiteY162" fmla="*/ 1004880 h 6857992"/>
              <a:gd name="connsiteX163" fmla="*/ 2689688 w 12190633"/>
              <a:gd name="connsiteY163" fmla="*/ 965193 h 6857992"/>
              <a:gd name="connsiteX164" fmla="*/ 2657238 w 12190633"/>
              <a:gd name="connsiteY164" fmla="*/ 971819 h 6857992"/>
              <a:gd name="connsiteX165" fmla="*/ 2657238 w 12190633"/>
              <a:gd name="connsiteY165" fmla="*/ 1008262 h 6857992"/>
              <a:gd name="connsiteX166" fmla="*/ 2636821 w 12190633"/>
              <a:gd name="connsiteY166" fmla="*/ 1008262 h 6857992"/>
              <a:gd name="connsiteX167" fmla="*/ 2636821 w 12190633"/>
              <a:gd name="connsiteY167" fmla="*/ 1030349 h 6857992"/>
              <a:gd name="connsiteX168" fmla="*/ 2657238 w 12190633"/>
              <a:gd name="connsiteY168" fmla="*/ 1030349 h 6857992"/>
              <a:gd name="connsiteX169" fmla="*/ 2657238 w 12190633"/>
              <a:gd name="connsiteY169" fmla="*/ 1086303 h 6857992"/>
              <a:gd name="connsiteX170" fmla="*/ 2661614 w 12190633"/>
              <a:gd name="connsiteY170" fmla="*/ 1108390 h 6857992"/>
              <a:gd name="connsiteX171" fmla="*/ 2693333 w 12190633"/>
              <a:gd name="connsiteY171" fmla="*/ 1117593 h 6857992"/>
              <a:gd name="connsiteX172" fmla="*/ 2713020 w 12190633"/>
              <a:gd name="connsiteY172" fmla="*/ 1115752 h 6857992"/>
              <a:gd name="connsiteX173" fmla="*/ 2713020 w 12190633"/>
              <a:gd name="connsiteY173" fmla="*/ 1091824 h 6857992"/>
              <a:gd name="connsiteX174" fmla="*/ 2704635 w 12190633"/>
              <a:gd name="connsiteY174" fmla="*/ 1092193 h 6857992"/>
              <a:gd name="connsiteX175" fmla="*/ 2692238 w 12190633"/>
              <a:gd name="connsiteY175" fmla="*/ 1088880 h 6857992"/>
              <a:gd name="connsiteX176" fmla="*/ 2689688 w 12190633"/>
              <a:gd name="connsiteY176" fmla="*/ 1077836 h 6857992"/>
              <a:gd name="connsiteX177" fmla="*/ 2689688 w 12190633"/>
              <a:gd name="connsiteY177" fmla="*/ 1030349 h 6857992"/>
              <a:gd name="connsiteX178" fmla="*/ 2713020 w 12190633"/>
              <a:gd name="connsiteY178" fmla="*/ 1030349 h 6857992"/>
              <a:gd name="connsiteX179" fmla="*/ 2713020 w 12190633"/>
              <a:gd name="connsiteY179" fmla="*/ 1008262 h 6857992"/>
              <a:gd name="connsiteX180" fmla="*/ 2689688 w 12190633"/>
              <a:gd name="connsiteY180" fmla="*/ 1008262 h 6857992"/>
              <a:gd name="connsiteX181" fmla="*/ 1316023 w 12190633"/>
              <a:gd name="connsiteY181" fmla="*/ 962019 h 6857992"/>
              <a:gd name="connsiteX182" fmla="*/ 1316023 w 12190633"/>
              <a:gd name="connsiteY182" fmla="*/ 993769 h 6857992"/>
              <a:gd name="connsiteX183" fmla="*/ 1349361 w 12190633"/>
              <a:gd name="connsiteY183" fmla="*/ 993769 h 6857992"/>
              <a:gd name="connsiteX184" fmla="*/ 1349361 w 12190633"/>
              <a:gd name="connsiteY184" fmla="*/ 962019 h 6857992"/>
              <a:gd name="connsiteX185" fmla="*/ 2732071 w 12190633"/>
              <a:gd name="connsiteY185" fmla="*/ 962018 h 6857992"/>
              <a:gd name="connsiteX186" fmla="*/ 2732071 w 12190633"/>
              <a:gd name="connsiteY186" fmla="*/ 993767 h 6857992"/>
              <a:gd name="connsiteX187" fmla="*/ 2763820 w 12190633"/>
              <a:gd name="connsiteY187" fmla="*/ 993767 h 6857992"/>
              <a:gd name="connsiteX188" fmla="*/ 2763820 w 12190633"/>
              <a:gd name="connsiteY188" fmla="*/ 962018 h 6857992"/>
              <a:gd name="connsiteX189" fmla="*/ 2475876 w 12190633"/>
              <a:gd name="connsiteY189" fmla="*/ 962018 h 6857992"/>
              <a:gd name="connsiteX190" fmla="*/ 2475876 w 12190633"/>
              <a:gd name="connsiteY190" fmla="*/ 1017554 h 6857992"/>
              <a:gd name="connsiteX191" fmla="*/ 2444969 w 12190633"/>
              <a:gd name="connsiteY191" fmla="*/ 1005049 h 6857992"/>
              <a:gd name="connsiteX192" fmla="*/ 2395522 w 12190633"/>
              <a:gd name="connsiteY192" fmla="*/ 1061321 h 6857992"/>
              <a:gd name="connsiteX193" fmla="*/ 2444607 w 12190633"/>
              <a:gd name="connsiteY193" fmla="*/ 1117593 h 6857992"/>
              <a:gd name="connsiteX194" fmla="*/ 2475876 w 12190633"/>
              <a:gd name="connsiteY194" fmla="*/ 1105088 h 6857992"/>
              <a:gd name="connsiteX195" fmla="*/ 2475876 w 12190633"/>
              <a:gd name="connsiteY195" fmla="*/ 1115019 h 6857992"/>
              <a:gd name="connsiteX196" fmla="*/ 2508234 w 12190633"/>
              <a:gd name="connsiteY196" fmla="*/ 1115019 h 6857992"/>
              <a:gd name="connsiteX197" fmla="*/ 2508234 w 12190633"/>
              <a:gd name="connsiteY197" fmla="*/ 962018 h 6857992"/>
              <a:gd name="connsiteX198" fmla="*/ 1912921 w 12190633"/>
              <a:gd name="connsiteY198" fmla="*/ 962018 h 6857992"/>
              <a:gd name="connsiteX199" fmla="*/ 1912921 w 12190633"/>
              <a:gd name="connsiteY199" fmla="*/ 1114419 h 6857992"/>
              <a:gd name="connsiteX200" fmla="*/ 1946823 w 12190633"/>
              <a:gd name="connsiteY200" fmla="*/ 1114419 h 6857992"/>
              <a:gd name="connsiteX201" fmla="*/ 1946823 w 12190633"/>
              <a:gd name="connsiteY201" fmla="*/ 1052140 h 6857992"/>
              <a:gd name="connsiteX202" fmla="*/ 2008430 w 12190633"/>
              <a:gd name="connsiteY202" fmla="*/ 1052140 h 6857992"/>
              <a:gd name="connsiteX203" fmla="*/ 2008430 w 12190633"/>
              <a:gd name="connsiteY203" fmla="*/ 1021733 h 6857992"/>
              <a:gd name="connsiteX204" fmla="*/ 1946823 w 12190633"/>
              <a:gd name="connsiteY204" fmla="*/ 1021733 h 6857992"/>
              <a:gd name="connsiteX205" fmla="*/ 1946823 w 12190633"/>
              <a:gd name="connsiteY205" fmla="*/ 991692 h 6857992"/>
              <a:gd name="connsiteX206" fmla="*/ 2011347 w 12190633"/>
              <a:gd name="connsiteY206" fmla="*/ 991692 h 6857992"/>
              <a:gd name="connsiteX207" fmla="*/ 2011347 w 12190633"/>
              <a:gd name="connsiteY207" fmla="*/ 962018 h 6857992"/>
              <a:gd name="connsiteX208" fmla="*/ 1117105 w 12190633"/>
              <a:gd name="connsiteY208" fmla="*/ 958842 h 6857992"/>
              <a:gd name="connsiteX209" fmla="*/ 1059028 w 12190633"/>
              <a:gd name="connsiteY209" fmla="*/ 1005360 h 6857992"/>
              <a:gd name="connsiteX210" fmla="*/ 1107305 w 12190633"/>
              <a:gd name="connsiteY210" fmla="*/ 1051139 h 6857992"/>
              <a:gd name="connsiteX211" fmla="*/ 1126906 w 12190633"/>
              <a:gd name="connsiteY211" fmla="*/ 1054830 h 6857992"/>
              <a:gd name="connsiteX212" fmla="*/ 1149411 w 12190633"/>
              <a:gd name="connsiteY212" fmla="*/ 1071075 h 6857992"/>
              <a:gd name="connsiteX213" fmla="*/ 1121461 w 12190633"/>
              <a:gd name="connsiteY213" fmla="*/ 1089165 h 6857992"/>
              <a:gd name="connsiteX214" fmla="*/ 1076088 w 12190633"/>
              <a:gd name="connsiteY214" fmla="*/ 1065168 h 6857992"/>
              <a:gd name="connsiteX215" fmla="*/ 1052494 w 12190633"/>
              <a:gd name="connsiteY215" fmla="*/ 1085473 h 6857992"/>
              <a:gd name="connsiteX216" fmla="*/ 1120735 w 12190633"/>
              <a:gd name="connsiteY216" fmla="*/ 1117592 h 6857992"/>
              <a:gd name="connsiteX217" fmla="*/ 1184257 w 12190633"/>
              <a:gd name="connsiteY217" fmla="*/ 1068121 h 6857992"/>
              <a:gd name="connsiteX218" fmla="*/ 1138884 w 12190633"/>
              <a:gd name="connsiteY218" fmla="*/ 1024188 h 6857992"/>
              <a:gd name="connsiteX219" fmla="*/ 1114201 w 12190633"/>
              <a:gd name="connsiteY219" fmla="*/ 1019389 h 6857992"/>
              <a:gd name="connsiteX220" fmla="*/ 1093511 w 12190633"/>
              <a:gd name="connsiteY220" fmla="*/ 1002406 h 6857992"/>
              <a:gd name="connsiteX221" fmla="*/ 1117468 w 12190633"/>
              <a:gd name="connsiteY221" fmla="*/ 986900 h 6857992"/>
              <a:gd name="connsiteX222" fmla="*/ 1156307 w 12190633"/>
              <a:gd name="connsiteY222" fmla="*/ 1003514 h 6857992"/>
              <a:gd name="connsiteX223" fmla="*/ 1177723 w 12190633"/>
              <a:gd name="connsiteY223" fmla="*/ 982839 h 6857992"/>
              <a:gd name="connsiteX224" fmla="*/ 1117105 w 12190633"/>
              <a:gd name="connsiteY224" fmla="*/ 958842 h 6857992"/>
              <a:gd name="connsiteX225" fmla="*/ 1912925 w 12190633"/>
              <a:gd name="connsiteY225" fmla="*/ 841370 h 6857992"/>
              <a:gd name="connsiteX226" fmla="*/ 1912925 w 12190633"/>
              <a:gd name="connsiteY226" fmla="*/ 855148 h 6857992"/>
              <a:gd name="connsiteX227" fmla="*/ 1895002 w 12190633"/>
              <a:gd name="connsiteY227" fmla="*/ 871533 h 6857992"/>
              <a:gd name="connsiteX228" fmla="*/ 1879587 w 12190633"/>
              <a:gd name="connsiteY228" fmla="*/ 858872 h 6857992"/>
              <a:gd name="connsiteX229" fmla="*/ 1897511 w 12190633"/>
              <a:gd name="connsiteY229" fmla="*/ 845466 h 6857992"/>
              <a:gd name="connsiteX230" fmla="*/ 1912925 w 12190633"/>
              <a:gd name="connsiteY230" fmla="*/ 841370 h 6857992"/>
              <a:gd name="connsiteX231" fmla="*/ 2422512 w 12190633"/>
              <a:gd name="connsiteY231" fmla="*/ 841369 h 6857992"/>
              <a:gd name="connsiteX232" fmla="*/ 2422512 w 12190633"/>
              <a:gd name="connsiteY232" fmla="*/ 855148 h 6857992"/>
              <a:gd name="connsiteX233" fmla="*/ 2404589 w 12190633"/>
              <a:gd name="connsiteY233" fmla="*/ 871532 h 6857992"/>
              <a:gd name="connsiteX234" fmla="*/ 2389175 w 12190633"/>
              <a:gd name="connsiteY234" fmla="*/ 858871 h 6857992"/>
              <a:gd name="connsiteX235" fmla="*/ 2407098 w 12190633"/>
              <a:gd name="connsiteY235" fmla="*/ 845466 h 6857992"/>
              <a:gd name="connsiteX236" fmla="*/ 2422512 w 12190633"/>
              <a:gd name="connsiteY236" fmla="*/ 841369 h 6857992"/>
              <a:gd name="connsiteX237" fmla="*/ 2159782 w 12190633"/>
              <a:gd name="connsiteY237" fmla="*/ 804858 h 6857992"/>
              <a:gd name="connsiteX238" fmla="*/ 2182802 w 12190633"/>
              <a:gd name="connsiteY238" fmla="*/ 835814 h 6857992"/>
              <a:gd name="connsiteX239" fmla="*/ 2159782 w 12190633"/>
              <a:gd name="connsiteY239" fmla="*/ 866771 h 6857992"/>
              <a:gd name="connsiteX240" fmla="*/ 2136764 w 12190633"/>
              <a:gd name="connsiteY240" fmla="*/ 835814 h 6857992"/>
              <a:gd name="connsiteX241" fmla="*/ 2159782 w 12190633"/>
              <a:gd name="connsiteY241" fmla="*/ 804858 h 6857992"/>
              <a:gd name="connsiteX242" fmla="*/ 1368413 w 12190633"/>
              <a:gd name="connsiteY242" fmla="*/ 782634 h 6857992"/>
              <a:gd name="connsiteX243" fmla="*/ 1368413 w 12190633"/>
              <a:gd name="connsiteY243" fmla="*/ 888996 h 6857992"/>
              <a:gd name="connsiteX244" fmla="*/ 1400163 w 12190633"/>
              <a:gd name="connsiteY244" fmla="*/ 888996 h 6857992"/>
              <a:gd name="connsiteX245" fmla="*/ 1400163 w 12190633"/>
              <a:gd name="connsiteY245" fmla="*/ 782634 h 6857992"/>
              <a:gd name="connsiteX246" fmla="*/ 1187439 w 12190633"/>
              <a:gd name="connsiteY246" fmla="*/ 782634 h 6857992"/>
              <a:gd name="connsiteX247" fmla="*/ 1213891 w 12190633"/>
              <a:gd name="connsiteY247" fmla="*/ 888997 h 6857992"/>
              <a:gd name="connsiteX248" fmla="*/ 1254476 w 12190633"/>
              <a:gd name="connsiteY248" fmla="*/ 888997 h 6857992"/>
              <a:gd name="connsiteX249" fmla="*/ 1263173 w 12190633"/>
              <a:gd name="connsiteY249" fmla="*/ 848060 h 6857992"/>
              <a:gd name="connsiteX250" fmla="*/ 1270420 w 12190633"/>
              <a:gd name="connsiteY250" fmla="*/ 811509 h 6857992"/>
              <a:gd name="connsiteX251" fmla="*/ 1270783 w 12190633"/>
              <a:gd name="connsiteY251" fmla="*/ 811509 h 6857992"/>
              <a:gd name="connsiteX252" fmla="*/ 1277668 w 12190633"/>
              <a:gd name="connsiteY252" fmla="*/ 847694 h 6857992"/>
              <a:gd name="connsiteX253" fmla="*/ 1286364 w 12190633"/>
              <a:gd name="connsiteY253" fmla="*/ 888997 h 6857992"/>
              <a:gd name="connsiteX254" fmla="*/ 1326225 w 12190633"/>
              <a:gd name="connsiteY254" fmla="*/ 888997 h 6857992"/>
              <a:gd name="connsiteX255" fmla="*/ 1354127 w 12190633"/>
              <a:gd name="connsiteY255" fmla="*/ 782634 h 6857992"/>
              <a:gd name="connsiteX256" fmla="*/ 1322239 w 12190633"/>
              <a:gd name="connsiteY256" fmla="*/ 782634 h 6857992"/>
              <a:gd name="connsiteX257" fmla="*/ 1313542 w 12190633"/>
              <a:gd name="connsiteY257" fmla="*/ 827591 h 6857992"/>
              <a:gd name="connsiteX258" fmla="*/ 1307382 w 12190633"/>
              <a:gd name="connsiteY258" fmla="*/ 861218 h 6857992"/>
              <a:gd name="connsiteX259" fmla="*/ 1307019 w 12190633"/>
              <a:gd name="connsiteY259" fmla="*/ 861218 h 6857992"/>
              <a:gd name="connsiteX260" fmla="*/ 1299772 w 12190633"/>
              <a:gd name="connsiteY260" fmla="*/ 828322 h 6857992"/>
              <a:gd name="connsiteX261" fmla="*/ 1288539 w 12190633"/>
              <a:gd name="connsiteY261" fmla="*/ 782634 h 6857992"/>
              <a:gd name="connsiteX262" fmla="*/ 1253752 w 12190633"/>
              <a:gd name="connsiteY262" fmla="*/ 782634 h 6857992"/>
              <a:gd name="connsiteX263" fmla="*/ 1242881 w 12190633"/>
              <a:gd name="connsiteY263" fmla="*/ 827957 h 6857992"/>
              <a:gd name="connsiteX264" fmla="*/ 1235271 w 12190633"/>
              <a:gd name="connsiteY264" fmla="*/ 861218 h 6857992"/>
              <a:gd name="connsiteX265" fmla="*/ 1234909 w 12190633"/>
              <a:gd name="connsiteY265" fmla="*/ 861218 h 6857992"/>
              <a:gd name="connsiteX266" fmla="*/ 1229111 w 12190633"/>
              <a:gd name="connsiteY266" fmla="*/ 828688 h 6857992"/>
              <a:gd name="connsiteX267" fmla="*/ 1220776 w 12190633"/>
              <a:gd name="connsiteY267" fmla="*/ 782634 h 6857992"/>
              <a:gd name="connsiteX268" fmla="*/ 2051037 w 12190633"/>
              <a:gd name="connsiteY268" fmla="*/ 782633 h 6857992"/>
              <a:gd name="connsiteX269" fmla="*/ 2051037 w 12190633"/>
              <a:gd name="connsiteY269" fmla="*/ 888996 h 6857992"/>
              <a:gd name="connsiteX270" fmla="*/ 2082787 w 12190633"/>
              <a:gd name="connsiteY270" fmla="*/ 888996 h 6857992"/>
              <a:gd name="connsiteX271" fmla="*/ 2082787 w 12190633"/>
              <a:gd name="connsiteY271" fmla="*/ 782633 h 6857992"/>
              <a:gd name="connsiteX272" fmla="*/ 2299960 w 12190633"/>
              <a:gd name="connsiteY272" fmla="*/ 779458 h 6857992"/>
              <a:gd name="connsiteX273" fmla="*/ 2268549 w 12190633"/>
              <a:gd name="connsiteY273" fmla="*/ 795577 h 6857992"/>
              <a:gd name="connsiteX274" fmla="*/ 2268549 w 12190633"/>
              <a:gd name="connsiteY274" fmla="*/ 782388 h 6857992"/>
              <a:gd name="connsiteX275" fmla="*/ 2236776 w 12190633"/>
              <a:gd name="connsiteY275" fmla="*/ 782388 h 6857992"/>
              <a:gd name="connsiteX276" fmla="*/ 2236776 w 12190633"/>
              <a:gd name="connsiteY276" fmla="*/ 888996 h 6857992"/>
              <a:gd name="connsiteX277" fmla="*/ 2268909 w 12190633"/>
              <a:gd name="connsiteY277" fmla="*/ 888996 h 6857992"/>
              <a:gd name="connsiteX278" fmla="*/ 2268909 w 12190633"/>
              <a:gd name="connsiteY278" fmla="*/ 832578 h 6857992"/>
              <a:gd name="connsiteX279" fmla="*/ 2288046 w 12190633"/>
              <a:gd name="connsiteY279" fmla="*/ 807300 h 6857992"/>
              <a:gd name="connsiteX280" fmla="*/ 2304655 w 12190633"/>
              <a:gd name="connsiteY280" fmla="*/ 835142 h 6857992"/>
              <a:gd name="connsiteX281" fmla="*/ 2304655 w 12190633"/>
              <a:gd name="connsiteY281" fmla="*/ 888996 h 6857992"/>
              <a:gd name="connsiteX282" fmla="*/ 2336789 w 12190633"/>
              <a:gd name="connsiteY282" fmla="*/ 888996 h 6857992"/>
              <a:gd name="connsiteX283" fmla="*/ 2336789 w 12190633"/>
              <a:gd name="connsiteY283" fmla="*/ 828548 h 6857992"/>
              <a:gd name="connsiteX284" fmla="*/ 2327401 w 12190633"/>
              <a:gd name="connsiteY284" fmla="*/ 789715 h 6857992"/>
              <a:gd name="connsiteX285" fmla="*/ 2299960 w 12190633"/>
              <a:gd name="connsiteY285" fmla="*/ 779458 h 6857992"/>
              <a:gd name="connsiteX286" fmla="*/ 2160577 w 12190633"/>
              <a:gd name="connsiteY286" fmla="*/ 779458 h 6857992"/>
              <a:gd name="connsiteX287" fmla="*/ 2105015 w 12190633"/>
              <a:gd name="connsiteY287" fmla="*/ 835815 h 6857992"/>
              <a:gd name="connsiteX288" fmla="*/ 2160577 w 12190633"/>
              <a:gd name="connsiteY288" fmla="*/ 892172 h 6857992"/>
              <a:gd name="connsiteX289" fmla="*/ 2216141 w 12190633"/>
              <a:gd name="connsiteY289" fmla="*/ 835815 h 6857992"/>
              <a:gd name="connsiteX290" fmla="*/ 2160577 w 12190633"/>
              <a:gd name="connsiteY290" fmla="*/ 779458 h 6857992"/>
              <a:gd name="connsiteX291" fmla="*/ 1899975 w 12190633"/>
              <a:gd name="connsiteY291" fmla="*/ 779458 h 6857992"/>
              <a:gd name="connsiteX292" fmla="*/ 1851458 w 12190633"/>
              <a:gd name="connsiteY292" fmla="*/ 817276 h 6857992"/>
              <a:gd name="connsiteX293" fmla="*/ 1881147 w 12190633"/>
              <a:gd name="connsiteY293" fmla="*/ 817647 h 6857992"/>
              <a:gd name="connsiteX294" fmla="*/ 1898526 w 12190633"/>
              <a:gd name="connsiteY294" fmla="*/ 802075 h 6857992"/>
              <a:gd name="connsiteX295" fmla="*/ 1914096 w 12190633"/>
              <a:gd name="connsiteY295" fmla="*/ 814681 h 6857992"/>
              <a:gd name="connsiteX296" fmla="*/ 1914096 w 12190633"/>
              <a:gd name="connsiteY296" fmla="*/ 816535 h 6857992"/>
              <a:gd name="connsiteX297" fmla="*/ 1907578 w 12190633"/>
              <a:gd name="connsiteY297" fmla="*/ 821355 h 6857992"/>
              <a:gd name="connsiteX298" fmla="*/ 1885492 w 12190633"/>
              <a:gd name="connsiteY298" fmla="*/ 825062 h 6857992"/>
              <a:gd name="connsiteX299" fmla="*/ 1847838 w 12190633"/>
              <a:gd name="connsiteY299" fmla="*/ 857319 h 6857992"/>
              <a:gd name="connsiteX300" fmla="*/ 1885854 w 12190633"/>
              <a:gd name="connsiteY300" fmla="*/ 892171 h 6857992"/>
              <a:gd name="connsiteX301" fmla="*/ 1915543 w 12190633"/>
              <a:gd name="connsiteY301" fmla="*/ 882160 h 6857992"/>
              <a:gd name="connsiteX302" fmla="*/ 1915906 w 12190633"/>
              <a:gd name="connsiteY302" fmla="*/ 882160 h 6857992"/>
              <a:gd name="connsiteX303" fmla="*/ 1936181 w 12190633"/>
              <a:gd name="connsiteY303" fmla="*/ 891800 h 6857992"/>
              <a:gd name="connsiteX304" fmla="*/ 1951025 w 12190633"/>
              <a:gd name="connsiteY304" fmla="*/ 890688 h 6857992"/>
              <a:gd name="connsiteX305" fmla="*/ 1951025 w 12190633"/>
              <a:gd name="connsiteY305" fmla="*/ 871408 h 6857992"/>
              <a:gd name="connsiteX306" fmla="*/ 1949577 w 12190633"/>
              <a:gd name="connsiteY306" fmla="*/ 871408 h 6857992"/>
              <a:gd name="connsiteX307" fmla="*/ 1944146 w 12190633"/>
              <a:gd name="connsiteY307" fmla="*/ 862510 h 6857992"/>
              <a:gd name="connsiteX308" fmla="*/ 1944146 w 12190633"/>
              <a:gd name="connsiteY308" fmla="*/ 812456 h 6857992"/>
              <a:gd name="connsiteX309" fmla="*/ 1899975 w 12190633"/>
              <a:gd name="connsiteY309" fmla="*/ 779458 h 6857992"/>
              <a:gd name="connsiteX310" fmla="*/ 1575223 w 12190633"/>
              <a:gd name="connsiteY310" fmla="*/ 779458 h 6857992"/>
              <a:gd name="connsiteX311" fmla="*/ 1530612 w 12190633"/>
              <a:gd name="connsiteY311" fmla="*/ 814083 h 6857992"/>
              <a:gd name="connsiteX312" fmla="*/ 1539605 w 12190633"/>
              <a:gd name="connsiteY312" fmla="*/ 835078 h 6857992"/>
              <a:gd name="connsiteX313" fmla="*/ 1565508 w 12190633"/>
              <a:gd name="connsiteY313" fmla="*/ 846497 h 6857992"/>
              <a:gd name="connsiteX314" fmla="*/ 1582057 w 12190633"/>
              <a:gd name="connsiteY314" fmla="*/ 849812 h 6857992"/>
              <a:gd name="connsiteX315" fmla="*/ 1595368 w 12190633"/>
              <a:gd name="connsiteY315" fmla="*/ 858284 h 6857992"/>
              <a:gd name="connsiteX316" fmla="*/ 1579179 w 12190633"/>
              <a:gd name="connsiteY316" fmla="*/ 867861 h 6857992"/>
              <a:gd name="connsiteX317" fmla="*/ 1545721 w 12190633"/>
              <a:gd name="connsiteY317" fmla="*/ 851285 h 6857992"/>
              <a:gd name="connsiteX318" fmla="*/ 1525575 w 12190633"/>
              <a:gd name="connsiteY318" fmla="*/ 868229 h 6857992"/>
              <a:gd name="connsiteX319" fmla="*/ 1579179 w 12190633"/>
              <a:gd name="connsiteY319" fmla="*/ 892171 h 6857992"/>
              <a:gd name="connsiteX320" fmla="*/ 1625588 w 12190633"/>
              <a:gd name="connsiteY320" fmla="*/ 855337 h 6857992"/>
              <a:gd name="connsiteX321" fmla="*/ 1593210 w 12190633"/>
              <a:gd name="connsiteY321" fmla="*/ 824028 h 6857992"/>
              <a:gd name="connsiteX322" fmla="*/ 1576661 w 12190633"/>
              <a:gd name="connsiteY322" fmla="*/ 820713 h 6857992"/>
              <a:gd name="connsiteX323" fmla="*/ 1561192 w 12190633"/>
              <a:gd name="connsiteY323" fmla="*/ 811136 h 6857992"/>
              <a:gd name="connsiteX324" fmla="*/ 1574502 w 12190633"/>
              <a:gd name="connsiteY324" fmla="*/ 803401 h 6857992"/>
              <a:gd name="connsiteX325" fmla="*/ 1602923 w 12190633"/>
              <a:gd name="connsiteY325" fmla="*/ 814819 h 6857992"/>
              <a:gd name="connsiteX326" fmla="*/ 1620911 w 12190633"/>
              <a:gd name="connsiteY326" fmla="*/ 797507 h 6857992"/>
              <a:gd name="connsiteX327" fmla="*/ 1575223 w 12190633"/>
              <a:gd name="connsiteY327" fmla="*/ 779458 h 6857992"/>
              <a:gd name="connsiteX328" fmla="*/ 1467272 w 12190633"/>
              <a:gd name="connsiteY328" fmla="*/ 779458 h 6857992"/>
              <a:gd name="connsiteX329" fmla="*/ 1422662 w 12190633"/>
              <a:gd name="connsiteY329" fmla="*/ 814083 h 6857992"/>
              <a:gd name="connsiteX330" fmla="*/ 1431656 w 12190633"/>
              <a:gd name="connsiteY330" fmla="*/ 835078 h 6857992"/>
              <a:gd name="connsiteX331" fmla="*/ 1457918 w 12190633"/>
              <a:gd name="connsiteY331" fmla="*/ 846497 h 6857992"/>
              <a:gd name="connsiteX332" fmla="*/ 1474107 w 12190633"/>
              <a:gd name="connsiteY332" fmla="*/ 849812 h 6857992"/>
              <a:gd name="connsiteX333" fmla="*/ 1487778 w 12190633"/>
              <a:gd name="connsiteY333" fmla="*/ 858284 h 6857992"/>
              <a:gd name="connsiteX334" fmla="*/ 1471229 w 12190633"/>
              <a:gd name="connsiteY334" fmla="*/ 867861 h 6857992"/>
              <a:gd name="connsiteX335" fmla="*/ 1438131 w 12190633"/>
              <a:gd name="connsiteY335" fmla="*/ 851285 h 6857992"/>
              <a:gd name="connsiteX336" fmla="*/ 1417625 w 12190633"/>
              <a:gd name="connsiteY336" fmla="*/ 868229 h 6857992"/>
              <a:gd name="connsiteX337" fmla="*/ 1471229 w 12190633"/>
              <a:gd name="connsiteY337" fmla="*/ 892171 h 6857992"/>
              <a:gd name="connsiteX338" fmla="*/ 1517638 w 12190633"/>
              <a:gd name="connsiteY338" fmla="*/ 855337 h 6857992"/>
              <a:gd name="connsiteX339" fmla="*/ 1485260 w 12190633"/>
              <a:gd name="connsiteY339" fmla="*/ 824028 h 6857992"/>
              <a:gd name="connsiteX340" fmla="*/ 1468711 w 12190633"/>
              <a:gd name="connsiteY340" fmla="*/ 820713 h 6857992"/>
              <a:gd name="connsiteX341" fmla="*/ 1453241 w 12190633"/>
              <a:gd name="connsiteY341" fmla="*/ 811136 h 6857992"/>
              <a:gd name="connsiteX342" fmla="*/ 1466912 w 12190633"/>
              <a:gd name="connsiteY342" fmla="*/ 803401 h 6857992"/>
              <a:gd name="connsiteX343" fmla="*/ 1494973 w 12190633"/>
              <a:gd name="connsiteY343" fmla="*/ 814819 h 6857992"/>
              <a:gd name="connsiteX344" fmla="*/ 1513321 w 12190633"/>
              <a:gd name="connsiteY344" fmla="*/ 797507 h 6857992"/>
              <a:gd name="connsiteX345" fmla="*/ 1467272 w 12190633"/>
              <a:gd name="connsiteY345" fmla="*/ 779458 h 6857992"/>
              <a:gd name="connsiteX346" fmla="*/ 2409563 w 12190633"/>
              <a:gd name="connsiteY346" fmla="*/ 779457 h 6857992"/>
              <a:gd name="connsiteX347" fmla="*/ 2360684 w 12190633"/>
              <a:gd name="connsiteY347" fmla="*/ 817276 h 6857992"/>
              <a:gd name="connsiteX348" fmla="*/ 2390734 w 12190633"/>
              <a:gd name="connsiteY348" fmla="*/ 817646 h 6857992"/>
              <a:gd name="connsiteX349" fmla="*/ 2408114 w 12190633"/>
              <a:gd name="connsiteY349" fmla="*/ 802074 h 6857992"/>
              <a:gd name="connsiteX350" fmla="*/ 2423683 w 12190633"/>
              <a:gd name="connsiteY350" fmla="*/ 814680 h 6857992"/>
              <a:gd name="connsiteX351" fmla="*/ 2423683 w 12190633"/>
              <a:gd name="connsiteY351" fmla="*/ 816534 h 6857992"/>
              <a:gd name="connsiteX352" fmla="*/ 2417165 w 12190633"/>
              <a:gd name="connsiteY352" fmla="*/ 821354 h 6857992"/>
              <a:gd name="connsiteX353" fmla="*/ 2395079 w 12190633"/>
              <a:gd name="connsiteY353" fmla="*/ 825062 h 6857992"/>
              <a:gd name="connsiteX354" fmla="*/ 2357426 w 12190633"/>
              <a:gd name="connsiteY354" fmla="*/ 857318 h 6857992"/>
              <a:gd name="connsiteX355" fmla="*/ 2395442 w 12190633"/>
              <a:gd name="connsiteY355" fmla="*/ 892170 h 6857992"/>
              <a:gd name="connsiteX356" fmla="*/ 2425130 w 12190633"/>
              <a:gd name="connsiteY356" fmla="*/ 882160 h 6857992"/>
              <a:gd name="connsiteX357" fmla="*/ 2425494 w 12190633"/>
              <a:gd name="connsiteY357" fmla="*/ 882160 h 6857992"/>
              <a:gd name="connsiteX358" fmla="*/ 2445407 w 12190633"/>
              <a:gd name="connsiteY358" fmla="*/ 891800 h 6857992"/>
              <a:gd name="connsiteX359" fmla="*/ 2460614 w 12190633"/>
              <a:gd name="connsiteY359" fmla="*/ 890687 h 6857992"/>
              <a:gd name="connsiteX360" fmla="*/ 2460614 w 12190633"/>
              <a:gd name="connsiteY360" fmla="*/ 871407 h 6857992"/>
              <a:gd name="connsiteX361" fmla="*/ 2459165 w 12190633"/>
              <a:gd name="connsiteY361" fmla="*/ 871407 h 6857992"/>
              <a:gd name="connsiteX362" fmla="*/ 2453372 w 12190633"/>
              <a:gd name="connsiteY362" fmla="*/ 862509 h 6857992"/>
              <a:gd name="connsiteX363" fmla="*/ 2453372 w 12190633"/>
              <a:gd name="connsiteY363" fmla="*/ 812456 h 6857992"/>
              <a:gd name="connsiteX364" fmla="*/ 2409563 w 12190633"/>
              <a:gd name="connsiteY364" fmla="*/ 779457 h 6857992"/>
              <a:gd name="connsiteX365" fmla="*/ 2009139 w 12190633"/>
              <a:gd name="connsiteY365" fmla="*/ 739770 h 6857992"/>
              <a:gd name="connsiteX366" fmla="*/ 1977366 w 12190633"/>
              <a:gd name="connsiteY366" fmla="*/ 746396 h 6857992"/>
              <a:gd name="connsiteX367" fmla="*/ 1977366 w 12190633"/>
              <a:gd name="connsiteY367" fmla="*/ 782840 h 6857992"/>
              <a:gd name="connsiteX368" fmla="*/ 1957374 w 12190633"/>
              <a:gd name="connsiteY368" fmla="*/ 782840 h 6857992"/>
              <a:gd name="connsiteX369" fmla="*/ 1957374 w 12190633"/>
              <a:gd name="connsiteY369" fmla="*/ 804927 h 6857992"/>
              <a:gd name="connsiteX370" fmla="*/ 1977366 w 12190633"/>
              <a:gd name="connsiteY370" fmla="*/ 804927 h 6857992"/>
              <a:gd name="connsiteX371" fmla="*/ 1977366 w 12190633"/>
              <a:gd name="connsiteY371" fmla="*/ 860880 h 6857992"/>
              <a:gd name="connsiteX372" fmla="*/ 1981650 w 12190633"/>
              <a:gd name="connsiteY372" fmla="*/ 882967 h 6857992"/>
              <a:gd name="connsiteX373" fmla="*/ 2012709 w 12190633"/>
              <a:gd name="connsiteY373" fmla="*/ 892170 h 6857992"/>
              <a:gd name="connsiteX374" fmla="*/ 2031988 w 12190633"/>
              <a:gd name="connsiteY374" fmla="*/ 890329 h 6857992"/>
              <a:gd name="connsiteX375" fmla="*/ 2031988 w 12190633"/>
              <a:gd name="connsiteY375" fmla="*/ 866402 h 6857992"/>
              <a:gd name="connsiteX376" fmla="*/ 2023776 w 12190633"/>
              <a:gd name="connsiteY376" fmla="*/ 866770 h 6857992"/>
              <a:gd name="connsiteX377" fmla="*/ 2011638 w 12190633"/>
              <a:gd name="connsiteY377" fmla="*/ 863457 h 6857992"/>
              <a:gd name="connsiteX378" fmla="*/ 2009139 w 12190633"/>
              <a:gd name="connsiteY378" fmla="*/ 852413 h 6857992"/>
              <a:gd name="connsiteX379" fmla="*/ 2009139 w 12190633"/>
              <a:gd name="connsiteY379" fmla="*/ 804927 h 6857992"/>
              <a:gd name="connsiteX380" fmla="*/ 2031988 w 12190633"/>
              <a:gd name="connsiteY380" fmla="*/ 804927 h 6857992"/>
              <a:gd name="connsiteX381" fmla="*/ 2031988 w 12190633"/>
              <a:gd name="connsiteY381" fmla="*/ 782840 h 6857992"/>
              <a:gd name="connsiteX382" fmla="*/ 2009139 w 12190633"/>
              <a:gd name="connsiteY382" fmla="*/ 782840 h 6857992"/>
              <a:gd name="connsiteX383" fmla="*/ 1368413 w 12190633"/>
              <a:gd name="connsiteY383" fmla="*/ 736596 h 6857992"/>
              <a:gd name="connsiteX384" fmla="*/ 1368413 w 12190633"/>
              <a:gd name="connsiteY384" fmla="*/ 768346 h 6857992"/>
              <a:gd name="connsiteX385" fmla="*/ 1400163 w 12190633"/>
              <a:gd name="connsiteY385" fmla="*/ 768346 h 6857992"/>
              <a:gd name="connsiteX386" fmla="*/ 1400163 w 12190633"/>
              <a:gd name="connsiteY386" fmla="*/ 736596 h 6857992"/>
              <a:gd name="connsiteX387" fmla="*/ 2051037 w 12190633"/>
              <a:gd name="connsiteY387" fmla="*/ 736595 h 6857992"/>
              <a:gd name="connsiteX388" fmla="*/ 2051037 w 12190633"/>
              <a:gd name="connsiteY388" fmla="*/ 768345 h 6857992"/>
              <a:gd name="connsiteX389" fmla="*/ 2082787 w 12190633"/>
              <a:gd name="connsiteY389" fmla="*/ 768345 h 6857992"/>
              <a:gd name="connsiteX390" fmla="*/ 2082787 w 12190633"/>
              <a:gd name="connsiteY390" fmla="*/ 736595 h 6857992"/>
              <a:gd name="connsiteX391" fmla="*/ 1701788 w 12190633"/>
              <a:gd name="connsiteY391" fmla="*/ 736595 h 6857992"/>
              <a:gd name="connsiteX392" fmla="*/ 1701788 w 12190633"/>
              <a:gd name="connsiteY392" fmla="*/ 888995 h 6857992"/>
              <a:gd name="connsiteX393" fmla="*/ 1734735 w 12190633"/>
              <a:gd name="connsiteY393" fmla="*/ 888995 h 6857992"/>
              <a:gd name="connsiteX394" fmla="*/ 1734735 w 12190633"/>
              <a:gd name="connsiteY394" fmla="*/ 838806 h 6857992"/>
              <a:gd name="connsiteX395" fmla="*/ 1733287 w 12190633"/>
              <a:gd name="connsiteY395" fmla="*/ 789349 h 6857992"/>
              <a:gd name="connsiteX396" fmla="*/ 1733649 w 12190633"/>
              <a:gd name="connsiteY396" fmla="*/ 789349 h 6857992"/>
              <a:gd name="connsiteX397" fmla="*/ 1756459 w 12190633"/>
              <a:gd name="connsiteY397" fmla="*/ 830013 h 6857992"/>
              <a:gd name="connsiteX398" fmla="*/ 1791941 w 12190633"/>
              <a:gd name="connsiteY398" fmla="*/ 888995 h 6857992"/>
              <a:gd name="connsiteX399" fmla="*/ 1825613 w 12190633"/>
              <a:gd name="connsiteY399" fmla="*/ 888995 h 6857992"/>
              <a:gd name="connsiteX400" fmla="*/ 1825613 w 12190633"/>
              <a:gd name="connsiteY400" fmla="*/ 736595 h 6857992"/>
              <a:gd name="connsiteX401" fmla="*/ 1792665 w 12190633"/>
              <a:gd name="connsiteY401" fmla="*/ 736595 h 6857992"/>
              <a:gd name="connsiteX402" fmla="*/ 1792665 w 12190633"/>
              <a:gd name="connsiteY402" fmla="*/ 787517 h 6857992"/>
              <a:gd name="connsiteX403" fmla="*/ 1793751 w 12190633"/>
              <a:gd name="connsiteY403" fmla="*/ 835142 h 6857992"/>
              <a:gd name="connsiteX404" fmla="*/ 1771666 w 12190633"/>
              <a:gd name="connsiteY404" fmla="*/ 796310 h 6857992"/>
              <a:gd name="connsiteX405" fmla="*/ 1735459 w 12190633"/>
              <a:gd name="connsiteY405" fmla="*/ 736595 h 6857992"/>
              <a:gd name="connsiteX406" fmla="*/ 2481250 w 12190633"/>
              <a:gd name="connsiteY406" fmla="*/ 736594 h 6857992"/>
              <a:gd name="connsiteX407" fmla="*/ 2481250 w 12190633"/>
              <a:gd name="connsiteY407" fmla="*/ 888994 h 6857992"/>
              <a:gd name="connsiteX408" fmla="*/ 2512999 w 12190633"/>
              <a:gd name="connsiteY408" fmla="*/ 888994 h 6857992"/>
              <a:gd name="connsiteX409" fmla="*/ 2512999 w 12190633"/>
              <a:gd name="connsiteY409" fmla="*/ 736594 h 6857992"/>
              <a:gd name="connsiteX410" fmla="*/ 1117105 w 12190633"/>
              <a:gd name="connsiteY410" fmla="*/ 733417 h 6857992"/>
              <a:gd name="connsiteX411" fmla="*/ 1059028 w 12190633"/>
              <a:gd name="connsiteY411" fmla="*/ 779935 h 6857992"/>
              <a:gd name="connsiteX412" fmla="*/ 1107305 w 12190633"/>
              <a:gd name="connsiteY412" fmla="*/ 825714 h 6857992"/>
              <a:gd name="connsiteX413" fmla="*/ 1126906 w 12190633"/>
              <a:gd name="connsiteY413" fmla="*/ 829406 h 6857992"/>
              <a:gd name="connsiteX414" fmla="*/ 1149411 w 12190633"/>
              <a:gd name="connsiteY414" fmla="*/ 845281 h 6857992"/>
              <a:gd name="connsiteX415" fmla="*/ 1121461 w 12190633"/>
              <a:gd name="connsiteY415" fmla="*/ 863740 h 6857992"/>
              <a:gd name="connsiteX416" fmla="*/ 1076088 w 12190633"/>
              <a:gd name="connsiteY416" fmla="*/ 839743 h 6857992"/>
              <a:gd name="connsiteX417" fmla="*/ 1052494 w 12190633"/>
              <a:gd name="connsiteY417" fmla="*/ 860048 h 6857992"/>
              <a:gd name="connsiteX418" fmla="*/ 1120735 w 12190633"/>
              <a:gd name="connsiteY418" fmla="*/ 892167 h 6857992"/>
              <a:gd name="connsiteX419" fmla="*/ 1184257 w 12190633"/>
              <a:gd name="connsiteY419" fmla="*/ 842696 h 6857992"/>
              <a:gd name="connsiteX420" fmla="*/ 1138884 w 12190633"/>
              <a:gd name="connsiteY420" fmla="*/ 798763 h 6857992"/>
              <a:gd name="connsiteX421" fmla="*/ 1114202 w 12190633"/>
              <a:gd name="connsiteY421" fmla="*/ 793594 h 6857992"/>
              <a:gd name="connsiteX422" fmla="*/ 1093512 w 12190633"/>
              <a:gd name="connsiteY422" fmla="*/ 776981 h 6857992"/>
              <a:gd name="connsiteX423" fmla="*/ 1117468 w 12190633"/>
              <a:gd name="connsiteY423" fmla="*/ 761475 h 6857992"/>
              <a:gd name="connsiteX424" fmla="*/ 1156308 w 12190633"/>
              <a:gd name="connsiteY424" fmla="*/ 778089 h 6857992"/>
              <a:gd name="connsiteX425" fmla="*/ 1177724 w 12190633"/>
              <a:gd name="connsiteY425" fmla="*/ 757414 h 6857992"/>
              <a:gd name="connsiteX426" fmla="*/ 1117105 w 12190633"/>
              <a:gd name="connsiteY426" fmla="*/ 733417 h 6857992"/>
              <a:gd name="connsiteX427" fmla="*/ 764194 w 12190633"/>
              <a:gd name="connsiteY427" fmla="*/ 534984 h 6857992"/>
              <a:gd name="connsiteX428" fmla="*/ 720716 w 12190633"/>
              <a:gd name="connsiteY428" fmla="*/ 580413 h 6857992"/>
              <a:gd name="connsiteX429" fmla="*/ 747477 w 12190633"/>
              <a:gd name="connsiteY429" fmla="*/ 621912 h 6857992"/>
              <a:gd name="connsiteX430" fmla="*/ 758515 w 12190633"/>
              <a:gd name="connsiteY430" fmla="*/ 624214 h 6857992"/>
              <a:gd name="connsiteX431" fmla="*/ 758515 w 12190633"/>
              <a:gd name="connsiteY431" fmla="*/ 780143 h 6857992"/>
              <a:gd name="connsiteX432" fmla="*/ 736831 w 12190633"/>
              <a:gd name="connsiteY432" fmla="*/ 788976 h 6857992"/>
              <a:gd name="connsiteX433" fmla="*/ 734302 w 12190633"/>
              <a:gd name="connsiteY433" fmla="*/ 791184 h 6857992"/>
              <a:gd name="connsiteX434" fmla="*/ 732495 w 12190633"/>
              <a:gd name="connsiteY434" fmla="*/ 793024 h 6857992"/>
              <a:gd name="connsiteX435" fmla="*/ 719846 w 12190633"/>
              <a:gd name="connsiteY435" fmla="*/ 819524 h 6857992"/>
              <a:gd name="connsiteX436" fmla="*/ 565840 w 12190633"/>
              <a:gd name="connsiteY436" fmla="*/ 819524 h 6857992"/>
              <a:gd name="connsiteX437" fmla="*/ 555295 w 12190633"/>
              <a:gd name="connsiteY437" fmla="*/ 794066 h 6857992"/>
              <a:gd name="connsiteX438" fmla="*/ 523865 w 12190633"/>
              <a:gd name="connsiteY438" fmla="*/ 781047 h 6857992"/>
              <a:gd name="connsiteX439" fmla="*/ 479415 w 12190633"/>
              <a:gd name="connsiteY439" fmla="*/ 825497 h 6857992"/>
              <a:gd name="connsiteX440" fmla="*/ 492434 w 12190633"/>
              <a:gd name="connsiteY440" fmla="*/ 856928 h 6857992"/>
              <a:gd name="connsiteX441" fmla="*/ 519102 w 12190633"/>
              <a:gd name="connsiteY441" fmla="*/ 867975 h 6857992"/>
              <a:gd name="connsiteX442" fmla="*/ 519102 w 12190633"/>
              <a:gd name="connsiteY442" fmla="*/ 1026501 h 6857992"/>
              <a:gd name="connsiteX443" fmla="*/ 506563 w 12190633"/>
              <a:gd name="connsiteY443" fmla="*/ 1029078 h 6857992"/>
              <a:gd name="connsiteX444" fmla="*/ 479415 w 12190633"/>
              <a:gd name="connsiteY444" fmla="*/ 1070766 h 6857992"/>
              <a:gd name="connsiteX445" fmla="*/ 523865 w 12190633"/>
              <a:gd name="connsiteY445" fmla="*/ 1116010 h 6857992"/>
              <a:gd name="connsiteX446" fmla="*/ 568315 w 12190633"/>
              <a:gd name="connsiteY446" fmla="*/ 1070766 h 6857992"/>
              <a:gd name="connsiteX447" fmla="*/ 541166 w 12190633"/>
              <a:gd name="connsiteY447" fmla="*/ 1029078 h 6857992"/>
              <a:gd name="connsiteX448" fmla="*/ 528627 w 12190633"/>
              <a:gd name="connsiteY448" fmla="*/ 1026501 h 6857992"/>
              <a:gd name="connsiteX449" fmla="*/ 528627 w 12190633"/>
              <a:gd name="connsiteY449" fmla="*/ 867975 h 6857992"/>
              <a:gd name="connsiteX450" fmla="*/ 555295 w 12190633"/>
              <a:gd name="connsiteY450" fmla="*/ 856928 h 6857992"/>
              <a:gd name="connsiteX451" fmla="*/ 566368 w 12190633"/>
              <a:gd name="connsiteY451" fmla="*/ 830198 h 6857992"/>
              <a:gd name="connsiteX452" fmla="*/ 719846 w 12190633"/>
              <a:gd name="connsiteY452" fmla="*/ 830198 h 6857992"/>
              <a:gd name="connsiteX453" fmla="*/ 761407 w 12190633"/>
              <a:gd name="connsiteY453" fmla="*/ 869947 h 6857992"/>
              <a:gd name="connsiteX454" fmla="*/ 763936 w 12190633"/>
              <a:gd name="connsiteY454" fmla="*/ 869947 h 6857992"/>
              <a:gd name="connsiteX455" fmla="*/ 768273 w 12190633"/>
              <a:gd name="connsiteY455" fmla="*/ 869579 h 6857992"/>
              <a:gd name="connsiteX456" fmla="*/ 793210 w 12190633"/>
              <a:gd name="connsiteY456" fmla="*/ 858538 h 6857992"/>
              <a:gd name="connsiteX457" fmla="*/ 793571 w 12190633"/>
              <a:gd name="connsiteY457" fmla="*/ 858170 h 6857992"/>
              <a:gd name="connsiteX458" fmla="*/ 794294 w 12190633"/>
              <a:gd name="connsiteY458" fmla="*/ 857433 h 6857992"/>
              <a:gd name="connsiteX459" fmla="*/ 795017 w 12190633"/>
              <a:gd name="connsiteY459" fmla="*/ 856697 h 6857992"/>
              <a:gd name="connsiteX460" fmla="*/ 795378 w 12190633"/>
              <a:gd name="connsiteY460" fmla="*/ 856329 h 6857992"/>
              <a:gd name="connsiteX461" fmla="*/ 796462 w 12190633"/>
              <a:gd name="connsiteY461" fmla="*/ 855225 h 6857992"/>
              <a:gd name="connsiteX462" fmla="*/ 796824 w 12190633"/>
              <a:gd name="connsiteY462" fmla="*/ 854857 h 6857992"/>
              <a:gd name="connsiteX463" fmla="*/ 808027 w 12190633"/>
              <a:gd name="connsiteY463" fmla="*/ 825045 h 6857992"/>
              <a:gd name="connsiteX464" fmla="*/ 768996 w 12190633"/>
              <a:gd name="connsiteY464" fmla="*/ 780143 h 6857992"/>
              <a:gd name="connsiteX465" fmla="*/ 768996 w 12190633"/>
              <a:gd name="connsiteY465" fmla="*/ 624534 h 6857992"/>
              <a:gd name="connsiteX466" fmla="*/ 781417 w 12190633"/>
              <a:gd name="connsiteY466" fmla="*/ 621912 h 6857992"/>
              <a:gd name="connsiteX467" fmla="*/ 795243 w 12190633"/>
              <a:gd name="connsiteY467" fmla="*/ 612223 h 6857992"/>
              <a:gd name="connsiteX468" fmla="*/ 805869 w 12190633"/>
              <a:gd name="connsiteY468" fmla="*/ 585785 h 6857992"/>
              <a:gd name="connsiteX469" fmla="*/ 962635 w 12190633"/>
              <a:gd name="connsiteY469" fmla="*/ 585785 h 6857992"/>
              <a:gd name="connsiteX470" fmla="*/ 973491 w 12190633"/>
              <a:gd name="connsiteY470" fmla="*/ 612223 h 6857992"/>
              <a:gd name="connsiteX471" fmla="*/ 1005060 w 12190633"/>
              <a:gd name="connsiteY471" fmla="*/ 625472 h 6857992"/>
              <a:gd name="connsiteX472" fmla="*/ 1049329 w 12190633"/>
              <a:gd name="connsiteY472" fmla="*/ 580413 h 6857992"/>
              <a:gd name="connsiteX473" fmla="*/ 1005060 w 12190633"/>
              <a:gd name="connsiteY473" fmla="*/ 534984 h 6857992"/>
              <a:gd name="connsiteX474" fmla="*/ 1004697 w 12190633"/>
              <a:gd name="connsiteY474" fmla="*/ 534984 h 6857992"/>
              <a:gd name="connsiteX475" fmla="*/ 973446 w 12190633"/>
              <a:gd name="connsiteY475" fmla="*/ 548281 h 6857992"/>
              <a:gd name="connsiteX476" fmla="*/ 962754 w 12190633"/>
              <a:gd name="connsiteY476" fmla="*/ 574672 h 6857992"/>
              <a:gd name="connsiteX477" fmla="*/ 805744 w 12190633"/>
              <a:gd name="connsiteY477" fmla="*/ 574672 h 6857992"/>
              <a:gd name="connsiteX478" fmla="*/ 795243 w 12190633"/>
              <a:gd name="connsiteY478" fmla="*/ 548281 h 6857992"/>
              <a:gd name="connsiteX479" fmla="*/ 764550 w 12190633"/>
              <a:gd name="connsiteY479" fmla="*/ 534984 h 6857992"/>
              <a:gd name="connsiteX480" fmla="*/ 0 w 12190633"/>
              <a:gd name="connsiteY480" fmla="*/ 0 h 6857992"/>
              <a:gd name="connsiteX481" fmla="*/ 12190633 w 12190633"/>
              <a:gd name="connsiteY481" fmla="*/ 0 h 6857992"/>
              <a:gd name="connsiteX482" fmla="*/ 12190633 w 12190633"/>
              <a:gd name="connsiteY482" fmla="*/ 6857992 h 6857992"/>
              <a:gd name="connsiteX483" fmla="*/ 0 w 12190633"/>
              <a:gd name="connsiteY483" fmla="*/ 6857992 h 685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Lst>
            <a:rect l="l" t="t" r="r" b="b"/>
            <a:pathLst>
              <a:path w="12190633" h="6857992">
                <a:moveTo>
                  <a:pt x="2593959" y="1066793"/>
                </a:moveTo>
                <a:lnTo>
                  <a:pt x="2593959" y="1080571"/>
                </a:lnTo>
                <a:cubicBezTo>
                  <a:pt x="2593959" y="1092115"/>
                  <a:pt x="2586790" y="1096956"/>
                  <a:pt x="2576035" y="1096956"/>
                </a:cubicBezTo>
                <a:cubicBezTo>
                  <a:pt x="2567074" y="1096956"/>
                  <a:pt x="2560620" y="1093232"/>
                  <a:pt x="2560620" y="1084295"/>
                </a:cubicBezTo>
                <a:cubicBezTo>
                  <a:pt x="2560620" y="1074985"/>
                  <a:pt x="2568150" y="1073123"/>
                  <a:pt x="2578545" y="1070889"/>
                </a:cubicBezTo>
                <a:cubicBezTo>
                  <a:pt x="2589658" y="1068655"/>
                  <a:pt x="2591809" y="1067537"/>
                  <a:pt x="2593959" y="1066793"/>
                </a:cubicBezTo>
                <a:close/>
                <a:moveTo>
                  <a:pt x="2452673" y="1030281"/>
                </a:moveTo>
                <a:cubicBezTo>
                  <a:pt x="2466742" y="1030281"/>
                  <a:pt x="2476485" y="1042953"/>
                  <a:pt x="2476485" y="1061057"/>
                </a:cubicBezTo>
                <a:cubicBezTo>
                  <a:pt x="2476485" y="1079522"/>
                  <a:pt x="2466742" y="1092194"/>
                  <a:pt x="2452673" y="1092194"/>
                </a:cubicBezTo>
                <a:cubicBezTo>
                  <a:pt x="2436798" y="1092194"/>
                  <a:pt x="2428859" y="1080246"/>
                  <a:pt x="2428859" y="1061057"/>
                </a:cubicBezTo>
                <a:cubicBezTo>
                  <a:pt x="2428859" y="1042229"/>
                  <a:pt x="2437519" y="1030281"/>
                  <a:pt x="2452673" y="1030281"/>
                </a:cubicBezTo>
                <a:close/>
                <a:moveTo>
                  <a:pt x="2072465" y="1030281"/>
                </a:moveTo>
                <a:cubicBezTo>
                  <a:pt x="2087213" y="1030281"/>
                  <a:pt x="2095485" y="1041571"/>
                  <a:pt x="2095485" y="1061238"/>
                </a:cubicBezTo>
                <a:cubicBezTo>
                  <a:pt x="2095485" y="1080540"/>
                  <a:pt x="2087213" y="1092194"/>
                  <a:pt x="2072465" y="1092194"/>
                </a:cubicBezTo>
                <a:cubicBezTo>
                  <a:pt x="2057719" y="1092194"/>
                  <a:pt x="2049446" y="1080905"/>
                  <a:pt x="2049446" y="1061238"/>
                </a:cubicBezTo>
                <a:cubicBezTo>
                  <a:pt x="2049446" y="1041571"/>
                  <a:pt x="2057359" y="1030281"/>
                  <a:pt x="2072465" y="1030281"/>
                </a:cubicBezTo>
                <a:close/>
                <a:moveTo>
                  <a:pt x="2840814" y="1030280"/>
                </a:moveTo>
                <a:cubicBezTo>
                  <a:pt x="2855921" y="1030280"/>
                  <a:pt x="2863834" y="1041570"/>
                  <a:pt x="2863834" y="1061237"/>
                </a:cubicBezTo>
                <a:cubicBezTo>
                  <a:pt x="2863834" y="1080539"/>
                  <a:pt x="2855560" y="1092193"/>
                  <a:pt x="2840814" y="1092193"/>
                </a:cubicBezTo>
                <a:cubicBezTo>
                  <a:pt x="2826068" y="1092193"/>
                  <a:pt x="2817796" y="1080903"/>
                  <a:pt x="2817796" y="1061237"/>
                </a:cubicBezTo>
                <a:cubicBezTo>
                  <a:pt x="2817796" y="1041570"/>
                  <a:pt x="2825707" y="1030280"/>
                  <a:pt x="2840814" y="1030280"/>
                </a:cubicBezTo>
                <a:close/>
                <a:moveTo>
                  <a:pt x="1423881" y="1027107"/>
                </a:moveTo>
                <a:cubicBezTo>
                  <a:pt x="1436530" y="1027107"/>
                  <a:pt x="1443908" y="1036075"/>
                  <a:pt x="1444610" y="1049332"/>
                </a:cubicBezTo>
                <a:lnTo>
                  <a:pt x="1401747" y="1049332"/>
                </a:lnTo>
                <a:cubicBezTo>
                  <a:pt x="1402450" y="1037245"/>
                  <a:pt x="1411585" y="1027107"/>
                  <a:pt x="1423881" y="1027107"/>
                </a:cubicBezTo>
                <a:close/>
                <a:moveTo>
                  <a:pt x="1783892" y="1027106"/>
                </a:moveTo>
                <a:cubicBezTo>
                  <a:pt x="1796540" y="1027106"/>
                  <a:pt x="1804270" y="1036074"/>
                  <a:pt x="1804973" y="1049332"/>
                </a:cubicBezTo>
                <a:lnTo>
                  <a:pt x="1762109" y="1049332"/>
                </a:lnTo>
                <a:cubicBezTo>
                  <a:pt x="1762461" y="1037244"/>
                  <a:pt x="1771947" y="1027106"/>
                  <a:pt x="1783892" y="1027106"/>
                </a:cubicBezTo>
                <a:close/>
                <a:moveTo>
                  <a:pt x="1316023" y="1008057"/>
                </a:moveTo>
                <a:lnTo>
                  <a:pt x="1316023" y="1114420"/>
                </a:lnTo>
                <a:lnTo>
                  <a:pt x="1349361" y="1114420"/>
                </a:lnTo>
                <a:lnTo>
                  <a:pt x="1349361" y="1008057"/>
                </a:lnTo>
                <a:close/>
                <a:moveTo>
                  <a:pt x="2147872" y="1008056"/>
                </a:moveTo>
                <a:lnTo>
                  <a:pt x="2147872" y="1068707"/>
                </a:lnTo>
                <a:cubicBezTo>
                  <a:pt x="2147872" y="1092231"/>
                  <a:pt x="2150418" y="1099583"/>
                  <a:pt x="2156964" y="1107302"/>
                </a:cubicBezTo>
                <a:cubicBezTo>
                  <a:pt x="2163510" y="1114286"/>
                  <a:pt x="2172240" y="1117594"/>
                  <a:pt x="2184604" y="1117594"/>
                </a:cubicBezTo>
                <a:cubicBezTo>
                  <a:pt x="2199515" y="1117594"/>
                  <a:pt x="2210790" y="1110243"/>
                  <a:pt x="2215881" y="1101788"/>
                </a:cubicBezTo>
                <a:lnTo>
                  <a:pt x="2215881" y="1115021"/>
                </a:lnTo>
                <a:lnTo>
                  <a:pt x="2247886" y="1115021"/>
                </a:lnTo>
                <a:lnTo>
                  <a:pt x="2247886" y="1008056"/>
                </a:lnTo>
                <a:lnTo>
                  <a:pt x="2215518" y="1008056"/>
                </a:lnTo>
                <a:lnTo>
                  <a:pt x="2215518" y="1064295"/>
                </a:lnTo>
                <a:cubicBezTo>
                  <a:pt x="2215518" y="1078999"/>
                  <a:pt x="2209699" y="1089659"/>
                  <a:pt x="2196606" y="1089659"/>
                </a:cubicBezTo>
                <a:cubicBezTo>
                  <a:pt x="2180604" y="1089659"/>
                  <a:pt x="2180240" y="1078264"/>
                  <a:pt x="2180240" y="1061723"/>
                </a:cubicBezTo>
                <a:lnTo>
                  <a:pt x="2180240" y="1008056"/>
                </a:lnTo>
                <a:close/>
                <a:moveTo>
                  <a:pt x="2732071" y="1008055"/>
                </a:moveTo>
                <a:lnTo>
                  <a:pt x="2732071" y="1114419"/>
                </a:lnTo>
                <a:lnTo>
                  <a:pt x="2763820" y="1114419"/>
                </a:lnTo>
                <a:lnTo>
                  <a:pt x="2763820" y="1008055"/>
                </a:lnTo>
                <a:close/>
                <a:moveTo>
                  <a:pt x="1784265" y="1004882"/>
                </a:moveTo>
                <a:cubicBezTo>
                  <a:pt x="1752790" y="1004882"/>
                  <a:pt x="1730360" y="1027351"/>
                  <a:pt x="1730360" y="1060870"/>
                </a:cubicBezTo>
                <a:cubicBezTo>
                  <a:pt x="1730360" y="1096968"/>
                  <a:pt x="1753875" y="1117595"/>
                  <a:pt x="1784988" y="1117595"/>
                </a:cubicBezTo>
                <a:cubicBezTo>
                  <a:pt x="1813931" y="1117595"/>
                  <a:pt x="1829125" y="1101019"/>
                  <a:pt x="1835276" y="1092179"/>
                </a:cubicBezTo>
                <a:lnTo>
                  <a:pt x="1812845" y="1076709"/>
                </a:lnTo>
                <a:cubicBezTo>
                  <a:pt x="1809589" y="1083339"/>
                  <a:pt x="1800907" y="1091811"/>
                  <a:pt x="1786797" y="1091811"/>
                </a:cubicBezTo>
                <a:cubicBezTo>
                  <a:pt x="1770879" y="1091811"/>
                  <a:pt x="1762558" y="1081497"/>
                  <a:pt x="1761473" y="1069710"/>
                </a:cubicBezTo>
                <a:lnTo>
                  <a:pt x="1836362" y="1069710"/>
                </a:lnTo>
                <a:cubicBezTo>
                  <a:pt x="1836723" y="1067868"/>
                  <a:pt x="1836723" y="1065290"/>
                  <a:pt x="1836723" y="1063080"/>
                </a:cubicBezTo>
                <a:cubicBezTo>
                  <a:pt x="1836723" y="1030666"/>
                  <a:pt x="1818996" y="1004882"/>
                  <a:pt x="1784265" y="1004882"/>
                </a:cubicBezTo>
                <a:close/>
                <a:moveTo>
                  <a:pt x="1673095" y="1004882"/>
                </a:moveTo>
                <a:cubicBezTo>
                  <a:pt x="1639970" y="1004882"/>
                  <a:pt x="1617647" y="1025509"/>
                  <a:pt x="1617647" y="1061607"/>
                </a:cubicBezTo>
                <a:cubicBezTo>
                  <a:pt x="1617647" y="1098073"/>
                  <a:pt x="1639970" y="1117595"/>
                  <a:pt x="1673095" y="1117595"/>
                </a:cubicBezTo>
                <a:cubicBezTo>
                  <a:pt x="1700819" y="1117595"/>
                  <a:pt x="1715581" y="1103598"/>
                  <a:pt x="1721342" y="1088496"/>
                </a:cubicBezTo>
                <a:lnTo>
                  <a:pt x="1693978" y="1076709"/>
                </a:lnTo>
                <a:cubicBezTo>
                  <a:pt x="1690737" y="1087023"/>
                  <a:pt x="1683536" y="1092548"/>
                  <a:pt x="1673095" y="1092548"/>
                </a:cubicBezTo>
                <a:cubicBezTo>
                  <a:pt x="1658333" y="1092548"/>
                  <a:pt x="1650051" y="1081129"/>
                  <a:pt x="1650051" y="1061239"/>
                </a:cubicBezTo>
                <a:cubicBezTo>
                  <a:pt x="1650051" y="1041348"/>
                  <a:pt x="1657973" y="1029929"/>
                  <a:pt x="1673095" y="1029929"/>
                </a:cubicBezTo>
                <a:cubicBezTo>
                  <a:pt x="1684256" y="1029929"/>
                  <a:pt x="1691457" y="1036191"/>
                  <a:pt x="1694698" y="1047978"/>
                </a:cubicBezTo>
                <a:lnTo>
                  <a:pt x="1722422" y="1038401"/>
                </a:lnTo>
                <a:cubicBezTo>
                  <a:pt x="1717021" y="1021089"/>
                  <a:pt x="1702259" y="1004882"/>
                  <a:pt x="1673095" y="1004882"/>
                </a:cubicBezTo>
                <a:close/>
                <a:moveTo>
                  <a:pt x="1560182" y="1004882"/>
                </a:moveTo>
                <a:cubicBezTo>
                  <a:pt x="1545379" y="1004882"/>
                  <a:pt x="1533825" y="1012209"/>
                  <a:pt x="1528770" y="1021001"/>
                </a:cubicBezTo>
                <a:lnTo>
                  <a:pt x="1528770" y="1007813"/>
                </a:lnTo>
                <a:lnTo>
                  <a:pt x="1496997" y="1007813"/>
                </a:lnTo>
                <a:lnTo>
                  <a:pt x="1496997" y="1114420"/>
                </a:lnTo>
                <a:lnTo>
                  <a:pt x="1529131" y="1114420"/>
                </a:lnTo>
                <a:lnTo>
                  <a:pt x="1529131" y="1058003"/>
                </a:lnTo>
                <a:cubicBezTo>
                  <a:pt x="1529131" y="1043715"/>
                  <a:pt x="1534908" y="1032724"/>
                  <a:pt x="1548268" y="1032724"/>
                </a:cubicBezTo>
                <a:cubicBezTo>
                  <a:pt x="1564154" y="1032724"/>
                  <a:pt x="1564876" y="1044081"/>
                  <a:pt x="1564876" y="1060567"/>
                </a:cubicBezTo>
                <a:lnTo>
                  <a:pt x="1564876" y="1114420"/>
                </a:lnTo>
                <a:lnTo>
                  <a:pt x="1597010" y="1114420"/>
                </a:lnTo>
                <a:lnTo>
                  <a:pt x="1597010" y="1053973"/>
                </a:lnTo>
                <a:cubicBezTo>
                  <a:pt x="1597010" y="1030526"/>
                  <a:pt x="1594483" y="1022833"/>
                  <a:pt x="1587984" y="1015506"/>
                </a:cubicBezTo>
                <a:cubicBezTo>
                  <a:pt x="1581846" y="1008545"/>
                  <a:pt x="1572458" y="1004882"/>
                  <a:pt x="1560182" y="1004882"/>
                </a:cubicBezTo>
                <a:close/>
                <a:moveTo>
                  <a:pt x="1423902" y="1004882"/>
                </a:moveTo>
                <a:cubicBezTo>
                  <a:pt x="1392428" y="1004882"/>
                  <a:pt x="1369998" y="1027351"/>
                  <a:pt x="1369998" y="1060870"/>
                </a:cubicBezTo>
                <a:cubicBezTo>
                  <a:pt x="1369998" y="1096968"/>
                  <a:pt x="1393875" y="1117595"/>
                  <a:pt x="1424626" y="1117595"/>
                </a:cubicBezTo>
                <a:cubicBezTo>
                  <a:pt x="1453568" y="1117595"/>
                  <a:pt x="1468763" y="1101020"/>
                  <a:pt x="1474913" y="1092180"/>
                </a:cubicBezTo>
                <a:lnTo>
                  <a:pt x="1452845" y="1076709"/>
                </a:lnTo>
                <a:cubicBezTo>
                  <a:pt x="1449227" y="1083339"/>
                  <a:pt x="1440906" y="1091811"/>
                  <a:pt x="1426797" y="1091811"/>
                </a:cubicBezTo>
                <a:cubicBezTo>
                  <a:pt x="1410879" y="1091811"/>
                  <a:pt x="1402196" y="1081498"/>
                  <a:pt x="1401110" y="1069711"/>
                </a:cubicBezTo>
                <a:lnTo>
                  <a:pt x="1476360" y="1069711"/>
                </a:lnTo>
                <a:cubicBezTo>
                  <a:pt x="1476360" y="1067869"/>
                  <a:pt x="1476360" y="1065291"/>
                  <a:pt x="1476360" y="1063080"/>
                </a:cubicBezTo>
                <a:cubicBezTo>
                  <a:pt x="1476360" y="1030666"/>
                  <a:pt x="1458633" y="1004882"/>
                  <a:pt x="1423902" y="1004882"/>
                </a:cubicBezTo>
                <a:close/>
                <a:moveTo>
                  <a:pt x="1252409" y="1004882"/>
                </a:moveTo>
                <a:cubicBezTo>
                  <a:pt x="1219644" y="1004882"/>
                  <a:pt x="1196961" y="1025509"/>
                  <a:pt x="1196961" y="1061607"/>
                </a:cubicBezTo>
                <a:cubicBezTo>
                  <a:pt x="1196961" y="1098074"/>
                  <a:pt x="1219644" y="1117596"/>
                  <a:pt x="1252409" y="1117596"/>
                </a:cubicBezTo>
                <a:cubicBezTo>
                  <a:pt x="1280133" y="1117596"/>
                  <a:pt x="1294895" y="1103599"/>
                  <a:pt x="1300656" y="1088497"/>
                </a:cubicBezTo>
                <a:lnTo>
                  <a:pt x="1273292" y="1076709"/>
                </a:lnTo>
                <a:cubicBezTo>
                  <a:pt x="1270052" y="1087023"/>
                  <a:pt x="1262850" y="1092548"/>
                  <a:pt x="1252409" y="1092548"/>
                </a:cubicBezTo>
                <a:cubicBezTo>
                  <a:pt x="1237647" y="1092548"/>
                  <a:pt x="1229726" y="1081130"/>
                  <a:pt x="1229726" y="1061239"/>
                </a:cubicBezTo>
                <a:cubicBezTo>
                  <a:pt x="1229726" y="1041348"/>
                  <a:pt x="1237647" y="1029929"/>
                  <a:pt x="1252409" y="1029929"/>
                </a:cubicBezTo>
                <a:cubicBezTo>
                  <a:pt x="1263570" y="1029929"/>
                  <a:pt x="1271132" y="1036191"/>
                  <a:pt x="1274012" y="1047978"/>
                </a:cubicBezTo>
                <a:lnTo>
                  <a:pt x="1301736" y="1038401"/>
                </a:lnTo>
                <a:cubicBezTo>
                  <a:pt x="1296335" y="1021089"/>
                  <a:pt x="1281573" y="1004882"/>
                  <a:pt x="1252409" y="1004882"/>
                </a:cubicBezTo>
                <a:close/>
                <a:moveTo>
                  <a:pt x="2580205" y="1004881"/>
                </a:moveTo>
                <a:cubicBezTo>
                  <a:pt x="2550974" y="1004881"/>
                  <a:pt x="2531724" y="1018228"/>
                  <a:pt x="2532080" y="1042699"/>
                </a:cubicBezTo>
                <a:lnTo>
                  <a:pt x="2561669" y="1043070"/>
                </a:lnTo>
                <a:cubicBezTo>
                  <a:pt x="2561669" y="1032317"/>
                  <a:pt x="2567729" y="1027497"/>
                  <a:pt x="2578780" y="1027497"/>
                </a:cubicBezTo>
                <a:cubicBezTo>
                  <a:pt x="2589832" y="1027497"/>
                  <a:pt x="2594110" y="1031947"/>
                  <a:pt x="2594110" y="1040104"/>
                </a:cubicBezTo>
                <a:lnTo>
                  <a:pt x="2594110" y="1041957"/>
                </a:lnTo>
                <a:cubicBezTo>
                  <a:pt x="2594110" y="1045294"/>
                  <a:pt x="2593397" y="1046036"/>
                  <a:pt x="2587693" y="1046777"/>
                </a:cubicBezTo>
                <a:lnTo>
                  <a:pt x="2565947" y="1050485"/>
                </a:lnTo>
                <a:cubicBezTo>
                  <a:pt x="2544200" y="1054193"/>
                  <a:pt x="2528872" y="1062350"/>
                  <a:pt x="2528872" y="1083113"/>
                </a:cubicBezTo>
                <a:cubicBezTo>
                  <a:pt x="2528872" y="1105359"/>
                  <a:pt x="2543487" y="1117594"/>
                  <a:pt x="2566303" y="1117594"/>
                </a:cubicBezTo>
                <a:cubicBezTo>
                  <a:pt x="2583414" y="1117594"/>
                  <a:pt x="2590900" y="1113145"/>
                  <a:pt x="2595534" y="1107583"/>
                </a:cubicBezTo>
                <a:lnTo>
                  <a:pt x="2595892" y="1107583"/>
                </a:lnTo>
                <a:cubicBezTo>
                  <a:pt x="2598031" y="1115740"/>
                  <a:pt x="2606587" y="1117223"/>
                  <a:pt x="2615854" y="1117223"/>
                </a:cubicBezTo>
                <a:cubicBezTo>
                  <a:pt x="2620846" y="1117223"/>
                  <a:pt x="2625837" y="1116852"/>
                  <a:pt x="2630471" y="1116111"/>
                </a:cubicBezTo>
                <a:lnTo>
                  <a:pt x="2630471" y="1096831"/>
                </a:lnTo>
                <a:lnTo>
                  <a:pt x="2629046" y="1096831"/>
                </a:lnTo>
                <a:cubicBezTo>
                  <a:pt x="2624410" y="1096831"/>
                  <a:pt x="2623697" y="1094606"/>
                  <a:pt x="2623697" y="1087933"/>
                </a:cubicBezTo>
                <a:lnTo>
                  <a:pt x="2623697" y="1037879"/>
                </a:lnTo>
                <a:cubicBezTo>
                  <a:pt x="2623697" y="1013408"/>
                  <a:pt x="2606943" y="1004881"/>
                  <a:pt x="2580205" y="1004881"/>
                </a:cubicBezTo>
                <a:close/>
                <a:moveTo>
                  <a:pt x="2338056" y="1004881"/>
                </a:moveTo>
                <a:cubicBezTo>
                  <a:pt x="2323254" y="1004881"/>
                  <a:pt x="2311699" y="1012208"/>
                  <a:pt x="2306644" y="1021000"/>
                </a:cubicBezTo>
                <a:lnTo>
                  <a:pt x="2306644" y="1007812"/>
                </a:lnTo>
                <a:lnTo>
                  <a:pt x="2274872" y="1007812"/>
                </a:lnTo>
                <a:lnTo>
                  <a:pt x="2274872" y="1114419"/>
                </a:lnTo>
                <a:lnTo>
                  <a:pt x="2307007" y="1114419"/>
                </a:lnTo>
                <a:lnTo>
                  <a:pt x="2307007" y="1058002"/>
                </a:lnTo>
                <a:cubicBezTo>
                  <a:pt x="2307007" y="1043714"/>
                  <a:pt x="2312783" y="1032723"/>
                  <a:pt x="2326142" y="1032723"/>
                </a:cubicBezTo>
                <a:cubicBezTo>
                  <a:pt x="2342029" y="1032723"/>
                  <a:pt x="2342750" y="1044080"/>
                  <a:pt x="2342750" y="1060566"/>
                </a:cubicBezTo>
                <a:lnTo>
                  <a:pt x="2342750" y="1114419"/>
                </a:lnTo>
                <a:lnTo>
                  <a:pt x="2374884" y="1114419"/>
                </a:lnTo>
                <a:lnTo>
                  <a:pt x="2374884" y="1053972"/>
                </a:lnTo>
                <a:cubicBezTo>
                  <a:pt x="2374884" y="1030525"/>
                  <a:pt x="2372357" y="1022832"/>
                  <a:pt x="2365859" y="1015505"/>
                </a:cubicBezTo>
                <a:cubicBezTo>
                  <a:pt x="2359720" y="1008545"/>
                  <a:pt x="2350333" y="1004881"/>
                  <a:pt x="2338056" y="1004881"/>
                </a:cubicBezTo>
                <a:close/>
                <a:moveTo>
                  <a:pt x="2071672" y="1004881"/>
                </a:moveTo>
                <a:cubicBezTo>
                  <a:pt x="2040985" y="1004881"/>
                  <a:pt x="2016109" y="1030113"/>
                  <a:pt x="2016109" y="1061239"/>
                </a:cubicBezTo>
                <a:cubicBezTo>
                  <a:pt x="2016109" y="1092363"/>
                  <a:pt x="2040985" y="1117596"/>
                  <a:pt x="2071672" y="1117596"/>
                </a:cubicBezTo>
                <a:cubicBezTo>
                  <a:pt x="2102361" y="1117596"/>
                  <a:pt x="2127237" y="1092363"/>
                  <a:pt x="2127237" y="1061239"/>
                </a:cubicBezTo>
                <a:cubicBezTo>
                  <a:pt x="2127237" y="1030113"/>
                  <a:pt x="2102361" y="1004881"/>
                  <a:pt x="2071672" y="1004881"/>
                </a:cubicBezTo>
                <a:close/>
                <a:moveTo>
                  <a:pt x="2980993" y="1004880"/>
                </a:moveTo>
                <a:cubicBezTo>
                  <a:pt x="2966190" y="1004880"/>
                  <a:pt x="2954636" y="1012207"/>
                  <a:pt x="2949580" y="1020999"/>
                </a:cubicBezTo>
                <a:lnTo>
                  <a:pt x="2949580" y="1007811"/>
                </a:lnTo>
                <a:lnTo>
                  <a:pt x="2917808" y="1007811"/>
                </a:lnTo>
                <a:lnTo>
                  <a:pt x="2917808" y="1114418"/>
                </a:lnTo>
                <a:lnTo>
                  <a:pt x="2949943" y="1114418"/>
                </a:lnTo>
                <a:lnTo>
                  <a:pt x="2949943" y="1058000"/>
                </a:lnTo>
                <a:cubicBezTo>
                  <a:pt x="2949943" y="1043713"/>
                  <a:pt x="2955719" y="1032723"/>
                  <a:pt x="2969079" y="1032723"/>
                </a:cubicBezTo>
                <a:cubicBezTo>
                  <a:pt x="2984964" y="1032723"/>
                  <a:pt x="2985687" y="1044079"/>
                  <a:pt x="2985687" y="1060565"/>
                </a:cubicBezTo>
                <a:lnTo>
                  <a:pt x="2985687" y="1114418"/>
                </a:lnTo>
                <a:lnTo>
                  <a:pt x="3017820" y="1114418"/>
                </a:lnTo>
                <a:lnTo>
                  <a:pt x="3017820" y="1053971"/>
                </a:lnTo>
                <a:cubicBezTo>
                  <a:pt x="3017820" y="1030524"/>
                  <a:pt x="3015293" y="1022831"/>
                  <a:pt x="3008433" y="1015504"/>
                </a:cubicBezTo>
                <a:cubicBezTo>
                  <a:pt x="3002296" y="1008544"/>
                  <a:pt x="2993269" y="1004880"/>
                  <a:pt x="2980993" y="1004880"/>
                </a:cubicBezTo>
                <a:close/>
                <a:moveTo>
                  <a:pt x="2840816" y="1004880"/>
                </a:moveTo>
                <a:cubicBezTo>
                  <a:pt x="2809691" y="1004880"/>
                  <a:pt x="2784459" y="1030112"/>
                  <a:pt x="2784459" y="1061237"/>
                </a:cubicBezTo>
                <a:cubicBezTo>
                  <a:pt x="2784459" y="1092362"/>
                  <a:pt x="2809691" y="1117594"/>
                  <a:pt x="2840816" y="1117594"/>
                </a:cubicBezTo>
                <a:cubicBezTo>
                  <a:pt x="2871941" y="1117594"/>
                  <a:pt x="2897173" y="1092362"/>
                  <a:pt x="2897173" y="1061237"/>
                </a:cubicBezTo>
                <a:cubicBezTo>
                  <a:pt x="2897173" y="1030112"/>
                  <a:pt x="2871941" y="1004880"/>
                  <a:pt x="2840816" y="1004880"/>
                </a:cubicBezTo>
                <a:close/>
                <a:moveTo>
                  <a:pt x="2689688" y="965193"/>
                </a:moveTo>
                <a:lnTo>
                  <a:pt x="2657238" y="971819"/>
                </a:lnTo>
                <a:lnTo>
                  <a:pt x="2657238" y="1008262"/>
                </a:lnTo>
                <a:lnTo>
                  <a:pt x="2636821" y="1008262"/>
                </a:lnTo>
                <a:lnTo>
                  <a:pt x="2636821" y="1030349"/>
                </a:lnTo>
                <a:lnTo>
                  <a:pt x="2657238" y="1030349"/>
                </a:lnTo>
                <a:lnTo>
                  <a:pt x="2657238" y="1086303"/>
                </a:lnTo>
                <a:cubicBezTo>
                  <a:pt x="2657238" y="1096978"/>
                  <a:pt x="2657603" y="1102868"/>
                  <a:pt x="2661614" y="1108390"/>
                </a:cubicBezTo>
                <a:cubicBezTo>
                  <a:pt x="2667083" y="1115752"/>
                  <a:pt x="2680571" y="1117593"/>
                  <a:pt x="2693333" y="1117593"/>
                </a:cubicBezTo>
                <a:cubicBezTo>
                  <a:pt x="2700990" y="1117593"/>
                  <a:pt x="2708281" y="1116488"/>
                  <a:pt x="2713020" y="1115752"/>
                </a:cubicBezTo>
                <a:lnTo>
                  <a:pt x="2713020" y="1091824"/>
                </a:lnTo>
                <a:cubicBezTo>
                  <a:pt x="2711198" y="1092193"/>
                  <a:pt x="2708281" y="1092193"/>
                  <a:pt x="2704635" y="1092193"/>
                </a:cubicBezTo>
                <a:cubicBezTo>
                  <a:pt x="2698801" y="1092193"/>
                  <a:pt x="2694790" y="1091457"/>
                  <a:pt x="2692238" y="1088880"/>
                </a:cubicBezTo>
                <a:cubicBezTo>
                  <a:pt x="2690416" y="1087039"/>
                  <a:pt x="2689688" y="1084094"/>
                  <a:pt x="2689688" y="1077836"/>
                </a:cubicBezTo>
                <a:lnTo>
                  <a:pt x="2689688" y="1030349"/>
                </a:lnTo>
                <a:lnTo>
                  <a:pt x="2713020" y="1030349"/>
                </a:lnTo>
                <a:lnTo>
                  <a:pt x="2713020" y="1008262"/>
                </a:lnTo>
                <a:lnTo>
                  <a:pt x="2689688" y="1008262"/>
                </a:lnTo>
                <a:close/>
                <a:moveTo>
                  <a:pt x="1316023" y="962019"/>
                </a:moveTo>
                <a:lnTo>
                  <a:pt x="1316023" y="993769"/>
                </a:lnTo>
                <a:lnTo>
                  <a:pt x="1349361" y="993769"/>
                </a:lnTo>
                <a:lnTo>
                  <a:pt x="1349361" y="962019"/>
                </a:lnTo>
                <a:close/>
                <a:moveTo>
                  <a:pt x="2732071" y="962018"/>
                </a:moveTo>
                <a:lnTo>
                  <a:pt x="2732071" y="993767"/>
                </a:lnTo>
                <a:lnTo>
                  <a:pt x="2763820" y="993767"/>
                </a:lnTo>
                <a:lnTo>
                  <a:pt x="2763820" y="962018"/>
                </a:lnTo>
                <a:close/>
                <a:moveTo>
                  <a:pt x="2475876" y="962018"/>
                </a:moveTo>
                <a:lnTo>
                  <a:pt x="2475876" y="1017554"/>
                </a:lnTo>
                <a:cubicBezTo>
                  <a:pt x="2470422" y="1010934"/>
                  <a:pt x="2460241" y="1005049"/>
                  <a:pt x="2444969" y="1005049"/>
                </a:cubicBezTo>
                <a:cubicBezTo>
                  <a:pt x="2415155" y="1005049"/>
                  <a:pt x="2395522" y="1028956"/>
                  <a:pt x="2395522" y="1061321"/>
                </a:cubicBezTo>
                <a:cubicBezTo>
                  <a:pt x="2395522" y="1095158"/>
                  <a:pt x="2414792" y="1117593"/>
                  <a:pt x="2444607" y="1117593"/>
                </a:cubicBezTo>
                <a:cubicBezTo>
                  <a:pt x="2459149" y="1117593"/>
                  <a:pt x="2470785" y="1110973"/>
                  <a:pt x="2475876" y="1105088"/>
                </a:cubicBezTo>
                <a:lnTo>
                  <a:pt x="2475876" y="1115019"/>
                </a:lnTo>
                <a:lnTo>
                  <a:pt x="2508234" y="1115019"/>
                </a:lnTo>
                <a:lnTo>
                  <a:pt x="2508234" y="962018"/>
                </a:lnTo>
                <a:close/>
                <a:moveTo>
                  <a:pt x="1912921" y="962018"/>
                </a:moveTo>
                <a:lnTo>
                  <a:pt x="1912921" y="1114419"/>
                </a:lnTo>
                <a:lnTo>
                  <a:pt x="1946823" y="1114419"/>
                </a:lnTo>
                <a:lnTo>
                  <a:pt x="1946823" y="1052140"/>
                </a:lnTo>
                <a:lnTo>
                  <a:pt x="2008430" y="1052140"/>
                </a:lnTo>
                <a:lnTo>
                  <a:pt x="2008430" y="1021733"/>
                </a:lnTo>
                <a:lnTo>
                  <a:pt x="1946823" y="1021733"/>
                </a:lnTo>
                <a:lnTo>
                  <a:pt x="1946823" y="991692"/>
                </a:lnTo>
                <a:lnTo>
                  <a:pt x="2011347" y="991692"/>
                </a:lnTo>
                <a:lnTo>
                  <a:pt x="2011347" y="962018"/>
                </a:lnTo>
                <a:close/>
                <a:moveTo>
                  <a:pt x="1117105" y="958842"/>
                </a:moveTo>
                <a:cubicBezTo>
                  <a:pt x="1084074" y="958842"/>
                  <a:pt x="1059028" y="978040"/>
                  <a:pt x="1059028" y="1005360"/>
                </a:cubicBezTo>
                <a:cubicBezTo>
                  <a:pt x="1059028" y="1035633"/>
                  <a:pt x="1079718" y="1045601"/>
                  <a:pt x="1107305" y="1051139"/>
                </a:cubicBezTo>
                <a:lnTo>
                  <a:pt x="1126906" y="1054830"/>
                </a:lnTo>
                <a:cubicBezTo>
                  <a:pt x="1140336" y="1057415"/>
                  <a:pt x="1149411" y="1060368"/>
                  <a:pt x="1149411" y="1071075"/>
                </a:cubicBezTo>
                <a:cubicBezTo>
                  <a:pt x="1149411" y="1082150"/>
                  <a:pt x="1139247" y="1089165"/>
                  <a:pt x="1121461" y="1089165"/>
                </a:cubicBezTo>
                <a:cubicBezTo>
                  <a:pt x="1100771" y="1089165"/>
                  <a:pt x="1085163" y="1077720"/>
                  <a:pt x="1076088" y="1065168"/>
                </a:cubicBezTo>
                <a:lnTo>
                  <a:pt x="1052494" y="1085473"/>
                </a:lnTo>
                <a:cubicBezTo>
                  <a:pt x="1061932" y="1098764"/>
                  <a:pt x="1085889" y="1117592"/>
                  <a:pt x="1120735" y="1117592"/>
                </a:cubicBezTo>
                <a:cubicBezTo>
                  <a:pt x="1156307" y="1117592"/>
                  <a:pt x="1184257" y="1099871"/>
                  <a:pt x="1184257" y="1068121"/>
                </a:cubicBezTo>
                <a:cubicBezTo>
                  <a:pt x="1184257" y="1041171"/>
                  <a:pt x="1166834" y="1029726"/>
                  <a:pt x="1138884" y="1024188"/>
                </a:cubicBezTo>
                <a:lnTo>
                  <a:pt x="1114201" y="1019389"/>
                </a:lnTo>
                <a:cubicBezTo>
                  <a:pt x="1100408" y="1016435"/>
                  <a:pt x="1093511" y="1012374"/>
                  <a:pt x="1093511" y="1002406"/>
                </a:cubicBezTo>
                <a:cubicBezTo>
                  <a:pt x="1093511" y="992807"/>
                  <a:pt x="1103312" y="986900"/>
                  <a:pt x="1117468" y="986900"/>
                </a:cubicBezTo>
                <a:cubicBezTo>
                  <a:pt x="1132351" y="986900"/>
                  <a:pt x="1146144" y="993546"/>
                  <a:pt x="1156307" y="1003514"/>
                </a:cubicBezTo>
                <a:lnTo>
                  <a:pt x="1177723" y="982839"/>
                </a:lnTo>
                <a:cubicBezTo>
                  <a:pt x="1165019" y="968810"/>
                  <a:pt x="1143603" y="958842"/>
                  <a:pt x="1117105" y="958842"/>
                </a:cubicBezTo>
                <a:close/>
                <a:moveTo>
                  <a:pt x="1912925" y="841370"/>
                </a:moveTo>
                <a:lnTo>
                  <a:pt x="1912925" y="855148"/>
                </a:lnTo>
                <a:cubicBezTo>
                  <a:pt x="1912925" y="866320"/>
                  <a:pt x="1905756" y="871533"/>
                  <a:pt x="1895002" y="871533"/>
                </a:cubicBezTo>
                <a:cubicBezTo>
                  <a:pt x="1886040" y="871533"/>
                  <a:pt x="1879587" y="867437"/>
                  <a:pt x="1879587" y="858872"/>
                </a:cubicBezTo>
                <a:cubicBezTo>
                  <a:pt x="1879587" y="849563"/>
                  <a:pt x="1887115" y="847701"/>
                  <a:pt x="1897511" y="845466"/>
                </a:cubicBezTo>
                <a:cubicBezTo>
                  <a:pt x="1908624" y="843232"/>
                  <a:pt x="1910774" y="842115"/>
                  <a:pt x="1912925" y="841370"/>
                </a:cubicBezTo>
                <a:close/>
                <a:moveTo>
                  <a:pt x="2422512" y="841369"/>
                </a:moveTo>
                <a:lnTo>
                  <a:pt x="2422512" y="855148"/>
                </a:lnTo>
                <a:cubicBezTo>
                  <a:pt x="2422512" y="866319"/>
                  <a:pt x="2414984" y="871532"/>
                  <a:pt x="2404589" y="871532"/>
                </a:cubicBezTo>
                <a:cubicBezTo>
                  <a:pt x="2395268" y="871532"/>
                  <a:pt x="2389175" y="867436"/>
                  <a:pt x="2389175" y="858871"/>
                </a:cubicBezTo>
                <a:cubicBezTo>
                  <a:pt x="2389175" y="849562"/>
                  <a:pt x="2396703" y="847700"/>
                  <a:pt x="2407098" y="845466"/>
                </a:cubicBezTo>
                <a:cubicBezTo>
                  <a:pt x="2418212" y="843231"/>
                  <a:pt x="2420363" y="842114"/>
                  <a:pt x="2422512" y="841369"/>
                </a:cubicBezTo>
                <a:close/>
                <a:moveTo>
                  <a:pt x="2159782" y="804858"/>
                </a:moveTo>
                <a:cubicBezTo>
                  <a:pt x="2174889" y="804858"/>
                  <a:pt x="2182802" y="816148"/>
                  <a:pt x="2182802" y="835814"/>
                </a:cubicBezTo>
                <a:cubicBezTo>
                  <a:pt x="2182802" y="855116"/>
                  <a:pt x="2174530" y="866771"/>
                  <a:pt x="2159782" y="866771"/>
                </a:cubicBezTo>
                <a:cubicBezTo>
                  <a:pt x="2145036" y="866771"/>
                  <a:pt x="2136764" y="855481"/>
                  <a:pt x="2136764" y="835814"/>
                </a:cubicBezTo>
                <a:cubicBezTo>
                  <a:pt x="2136764" y="816148"/>
                  <a:pt x="2144677" y="804858"/>
                  <a:pt x="2159782" y="804858"/>
                </a:cubicBezTo>
                <a:close/>
                <a:moveTo>
                  <a:pt x="1368413" y="782634"/>
                </a:moveTo>
                <a:lnTo>
                  <a:pt x="1368413" y="888996"/>
                </a:lnTo>
                <a:lnTo>
                  <a:pt x="1400163" y="888996"/>
                </a:lnTo>
                <a:lnTo>
                  <a:pt x="1400163" y="782634"/>
                </a:lnTo>
                <a:close/>
                <a:moveTo>
                  <a:pt x="1187439" y="782634"/>
                </a:moveTo>
                <a:lnTo>
                  <a:pt x="1213891" y="888997"/>
                </a:lnTo>
                <a:lnTo>
                  <a:pt x="1254476" y="888997"/>
                </a:lnTo>
                <a:lnTo>
                  <a:pt x="1263173" y="848060"/>
                </a:lnTo>
                <a:cubicBezTo>
                  <a:pt x="1265710" y="836729"/>
                  <a:pt x="1267884" y="822109"/>
                  <a:pt x="1270420" y="811509"/>
                </a:cubicBezTo>
                <a:lnTo>
                  <a:pt x="1270783" y="811509"/>
                </a:lnTo>
                <a:cubicBezTo>
                  <a:pt x="1272957" y="822840"/>
                  <a:pt x="1275494" y="837094"/>
                  <a:pt x="1277668" y="847694"/>
                </a:cubicBezTo>
                <a:lnTo>
                  <a:pt x="1286364" y="888997"/>
                </a:lnTo>
                <a:lnTo>
                  <a:pt x="1326225" y="888997"/>
                </a:lnTo>
                <a:lnTo>
                  <a:pt x="1354127" y="782634"/>
                </a:lnTo>
                <a:lnTo>
                  <a:pt x="1322239" y="782634"/>
                </a:lnTo>
                <a:lnTo>
                  <a:pt x="1313542" y="827591"/>
                </a:lnTo>
                <a:cubicBezTo>
                  <a:pt x="1310643" y="842943"/>
                  <a:pt x="1309556" y="850253"/>
                  <a:pt x="1307382" y="861218"/>
                </a:cubicBezTo>
                <a:lnTo>
                  <a:pt x="1307019" y="861218"/>
                </a:lnTo>
                <a:cubicBezTo>
                  <a:pt x="1304483" y="850253"/>
                  <a:pt x="1303396" y="842212"/>
                  <a:pt x="1299772" y="828322"/>
                </a:cubicBezTo>
                <a:lnTo>
                  <a:pt x="1288539" y="782634"/>
                </a:lnTo>
                <a:lnTo>
                  <a:pt x="1253752" y="782634"/>
                </a:lnTo>
                <a:lnTo>
                  <a:pt x="1242881" y="827957"/>
                </a:lnTo>
                <a:cubicBezTo>
                  <a:pt x="1239619" y="840750"/>
                  <a:pt x="1237807" y="850618"/>
                  <a:pt x="1235271" y="861218"/>
                </a:cubicBezTo>
                <a:lnTo>
                  <a:pt x="1234909" y="861218"/>
                </a:lnTo>
                <a:cubicBezTo>
                  <a:pt x="1232734" y="850253"/>
                  <a:pt x="1230923" y="839653"/>
                  <a:pt x="1229111" y="828688"/>
                </a:cubicBezTo>
                <a:lnTo>
                  <a:pt x="1220776" y="782634"/>
                </a:lnTo>
                <a:close/>
                <a:moveTo>
                  <a:pt x="2051037" y="782633"/>
                </a:moveTo>
                <a:lnTo>
                  <a:pt x="2051037" y="888996"/>
                </a:lnTo>
                <a:lnTo>
                  <a:pt x="2082787" y="888996"/>
                </a:lnTo>
                <a:lnTo>
                  <a:pt x="2082787" y="782633"/>
                </a:lnTo>
                <a:close/>
                <a:moveTo>
                  <a:pt x="2299960" y="779458"/>
                </a:moveTo>
                <a:cubicBezTo>
                  <a:pt x="2285158" y="779458"/>
                  <a:pt x="2273603" y="786785"/>
                  <a:pt x="2268549" y="795577"/>
                </a:cubicBezTo>
                <a:lnTo>
                  <a:pt x="2268549" y="782388"/>
                </a:lnTo>
                <a:lnTo>
                  <a:pt x="2236776" y="782388"/>
                </a:lnTo>
                <a:lnTo>
                  <a:pt x="2236776" y="888996"/>
                </a:lnTo>
                <a:lnTo>
                  <a:pt x="2268909" y="888996"/>
                </a:lnTo>
                <a:lnTo>
                  <a:pt x="2268909" y="832578"/>
                </a:lnTo>
                <a:cubicBezTo>
                  <a:pt x="2268909" y="817924"/>
                  <a:pt x="2274687" y="807300"/>
                  <a:pt x="2288046" y="807300"/>
                </a:cubicBezTo>
                <a:cubicBezTo>
                  <a:pt x="2303932" y="807300"/>
                  <a:pt x="2304655" y="818657"/>
                  <a:pt x="2304655" y="835142"/>
                </a:cubicBezTo>
                <a:lnTo>
                  <a:pt x="2304655" y="888996"/>
                </a:lnTo>
                <a:lnTo>
                  <a:pt x="2336789" y="888996"/>
                </a:lnTo>
                <a:lnTo>
                  <a:pt x="2336789" y="828548"/>
                </a:lnTo>
                <a:cubicBezTo>
                  <a:pt x="2336789" y="804736"/>
                  <a:pt x="2334261" y="797409"/>
                  <a:pt x="2327401" y="789715"/>
                </a:cubicBezTo>
                <a:cubicBezTo>
                  <a:pt x="2321263" y="783121"/>
                  <a:pt x="2312237" y="779458"/>
                  <a:pt x="2299960" y="779458"/>
                </a:cubicBezTo>
                <a:close/>
                <a:moveTo>
                  <a:pt x="2160577" y="779458"/>
                </a:moveTo>
                <a:cubicBezTo>
                  <a:pt x="2129888" y="779458"/>
                  <a:pt x="2105015" y="804690"/>
                  <a:pt x="2105015" y="835815"/>
                </a:cubicBezTo>
                <a:cubicBezTo>
                  <a:pt x="2105015" y="866940"/>
                  <a:pt x="2129888" y="892172"/>
                  <a:pt x="2160577" y="892172"/>
                </a:cubicBezTo>
                <a:cubicBezTo>
                  <a:pt x="2191263" y="892172"/>
                  <a:pt x="2216141" y="866940"/>
                  <a:pt x="2216141" y="835815"/>
                </a:cubicBezTo>
                <a:cubicBezTo>
                  <a:pt x="2216141" y="804690"/>
                  <a:pt x="2191263" y="779458"/>
                  <a:pt x="2160577" y="779458"/>
                </a:cubicBezTo>
                <a:close/>
                <a:moveTo>
                  <a:pt x="1899975" y="779458"/>
                </a:moveTo>
                <a:cubicBezTo>
                  <a:pt x="1870286" y="779458"/>
                  <a:pt x="1850734" y="792806"/>
                  <a:pt x="1851458" y="817276"/>
                </a:cubicBezTo>
                <a:lnTo>
                  <a:pt x="1881147" y="817647"/>
                </a:lnTo>
                <a:cubicBezTo>
                  <a:pt x="1881147" y="806895"/>
                  <a:pt x="1887302" y="802075"/>
                  <a:pt x="1898526" y="802075"/>
                </a:cubicBezTo>
                <a:cubicBezTo>
                  <a:pt x="1909751" y="802075"/>
                  <a:pt x="1914096" y="806524"/>
                  <a:pt x="1914096" y="814681"/>
                </a:cubicBezTo>
                <a:lnTo>
                  <a:pt x="1914096" y="816535"/>
                </a:lnTo>
                <a:cubicBezTo>
                  <a:pt x="1914096" y="819872"/>
                  <a:pt x="1913371" y="820613"/>
                  <a:pt x="1907578" y="821355"/>
                </a:cubicBezTo>
                <a:lnTo>
                  <a:pt x="1885492" y="825062"/>
                </a:lnTo>
                <a:cubicBezTo>
                  <a:pt x="1863406" y="828770"/>
                  <a:pt x="1847838" y="836927"/>
                  <a:pt x="1847838" y="857319"/>
                </a:cubicBezTo>
                <a:cubicBezTo>
                  <a:pt x="1847838" y="879936"/>
                  <a:pt x="1862682" y="892171"/>
                  <a:pt x="1885854" y="892171"/>
                </a:cubicBezTo>
                <a:cubicBezTo>
                  <a:pt x="1903233" y="892171"/>
                  <a:pt x="1910836" y="887722"/>
                  <a:pt x="1915543" y="882160"/>
                </a:cubicBezTo>
                <a:lnTo>
                  <a:pt x="1915906" y="882160"/>
                </a:lnTo>
                <a:cubicBezTo>
                  <a:pt x="1918078" y="889947"/>
                  <a:pt x="1926767" y="891800"/>
                  <a:pt x="1936181" y="891800"/>
                </a:cubicBezTo>
                <a:cubicBezTo>
                  <a:pt x="1941250" y="891800"/>
                  <a:pt x="1946319" y="891430"/>
                  <a:pt x="1951025" y="890688"/>
                </a:cubicBezTo>
                <a:lnTo>
                  <a:pt x="1951025" y="871408"/>
                </a:lnTo>
                <a:lnTo>
                  <a:pt x="1949577" y="871408"/>
                </a:lnTo>
                <a:cubicBezTo>
                  <a:pt x="1944871" y="871408"/>
                  <a:pt x="1944146" y="869184"/>
                  <a:pt x="1944146" y="862510"/>
                </a:cubicBezTo>
                <a:lnTo>
                  <a:pt x="1944146" y="812456"/>
                </a:lnTo>
                <a:cubicBezTo>
                  <a:pt x="1944146" y="787986"/>
                  <a:pt x="1927129" y="779458"/>
                  <a:pt x="1899975" y="779458"/>
                </a:cubicBezTo>
                <a:close/>
                <a:moveTo>
                  <a:pt x="1575223" y="779458"/>
                </a:moveTo>
                <a:cubicBezTo>
                  <a:pt x="1554716" y="779458"/>
                  <a:pt x="1530612" y="788667"/>
                  <a:pt x="1530612" y="814083"/>
                </a:cubicBezTo>
                <a:cubicBezTo>
                  <a:pt x="1530612" y="823291"/>
                  <a:pt x="1533849" y="830290"/>
                  <a:pt x="1539605" y="835078"/>
                </a:cubicBezTo>
                <a:cubicBezTo>
                  <a:pt x="1546081" y="840972"/>
                  <a:pt x="1555075" y="844287"/>
                  <a:pt x="1565508" y="846497"/>
                </a:cubicBezTo>
                <a:lnTo>
                  <a:pt x="1582057" y="849812"/>
                </a:lnTo>
                <a:cubicBezTo>
                  <a:pt x="1589252" y="851285"/>
                  <a:pt x="1595368" y="852390"/>
                  <a:pt x="1595368" y="858284"/>
                </a:cubicBezTo>
                <a:cubicBezTo>
                  <a:pt x="1595368" y="864177"/>
                  <a:pt x="1589972" y="867861"/>
                  <a:pt x="1579179" y="867861"/>
                </a:cubicBezTo>
                <a:cubicBezTo>
                  <a:pt x="1564789" y="867861"/>
                  <a:pt x="1552197" y="860494"/>
                  <a:pt x="1545721" y="851285"/>
                </a:cubicBezTo>
                <a:lnTo>
                  <a:pt x="1525575" y="868229"/>
                </a:lnTo>
                <a:cubicBezTo>
                  <a:pt x="1534929" y="881489"/>
                  <a:pt x="1555435" y="892171"/>
                  <a:pt x="1579179" y="892171"/>
                </a:cubicBezTo>
                <a:cubicBezTo>
                  <a:pt x="1604002" y="892171"/>
                  <a:pt x="1625588" y="880384"/>
                  <a:pt x="1625588" y="855337"/>
                </a:cubicBezTo>
                <a:cubicBezTo>
                  <a:pt x="1625588" y="834710"/>
                  <a:pt x="1610118" y="827711"/>
                  <a:pt x="1593210" y="824028"/>
                </a:cubicBezTo>
                <a:lnTo>
                  <a:pt x="1576661" y="820713"/>
                </a:lnTo>
                <a:cubicBezTo>
                  <a:pt x="1565868" y="818134"/>
                  <a:pt x="1561192" y="816661"/>
                  <a:pt x="1561192" y="811136"/>
                </a:cubicBezTo>
                <a:cubicBezTo>
                  <a:pt x="1561192" y="805611"/>
                  <a:pt x="1567307" y="803401"/>
                  <a:pt x="1574502" y="803401"/>
                </a:cubicBezTo>
                <a:cubicBezTo>
                  <a:pt x="1584935" y="803401"/>
                  <a:pt x="1595368" y="807821"/>
                  <a:pt x="1602923" y="814819"/>
                </a:cubicBezTo>
                <a:lnTo>
                  <a:pt x="1620911" y="797507"/>
                </a:lnTo>
                <a:cubicBezTo>
                  <a:pt x="1610478" y="787194"/>
                  <a:pt x="1595009" y="779458"/>
                  <a:pt x="1575223" y="779458"/>
                </a:cubicBezTo>
                <a:close/>
                <a:moveTo>
                  <a:pt x="1467272" y="779458"/>
                </a:moveTo>
                <a:cubicBezTo>
                  <a:pt x="1446766" y="779458"/>
                  <a:pt x="1422662" y="788667"/>
                  <a:pt x="1422662" y="814083"/>
                </a:cubicBezTo>
                <a:cubicBezTo>
                  <a:pt x="1422662" y="823291"/>
                  <a:pt x="1426259" y="830290"/>
                  <a:pt x="1431656" y="835078"/>
                </a:cubicBezTo>
                <a:cubicBezTo>
                  <a:pt x="1438131" y="840972"/>
                  <a:pt x="1447126" y="844287"/>
                  <a:pt x="1457918" y="846497"/>
                </a:cubicBezTo>
                <a:lnTo>
                  <a:pt x="1474107" y="849812"/>
                </a:lnTo>
                <a:cubicBezTo>
                  <a:pt x="1481303" y="851285"/>
                  <a:pt x="1487778" y="852390"/>
                  <a:pt x="1487778" y="858284"/>
                </a:cubicBezTo>
                <a:cubicBezTo>
                  <a:pt x="1487778" y="864177"/>
                  <a:pt x="1482022" y="867861"/>
                  <a:pt x="1471229" y="867861"/>
                </a:cubicBezTo>
                <a:cubicBezTo>
                  <a:pt x="1456839" y="867861"/>
                  <a:pt x="1444247" y="860494"/>
                  <a:pt x="1438131" y="851285"/>
                </a:cubicBezTo>
                <a:lnTo>
                  <a:pt x="1417625" y="868229"/>
                </a:lnTo>
                <a:cubicBezTo>
                  <a:pt x="1427339" y="881489"/>
                  <a:pt x="1447485" y="892171"/>
                  <a:pt x="1471229" y="892171"/>
                </a:cubicBezTo>
                <a:cubicBezTo>
                  <a:pt x="1496053" y="892171"/>
                  <a:pt x="1517638" y="880384"/>
                  <a:pt x="1517638" y="855337"/>
                </a:cubicBezTo>
                <a:cubicBezTo>
                  <a:pt x="1517638" y="834710"/>
                  <a:pt x="1502168" y="827711"/>
                  <a:pt x="1485260" y="824028"/>
                </a:cubicBezTo>
                <a:lnTo>
                  <a:pt x="1468711" y="820713"/>
                </a:lnTo>
                <a:cubicBezTo>
                  <a:pt x="1457918" y="818134"/>
                  <a:pt x="1453241" y="816661"/>
                  <a:pt x="1453241" y="811136"/>
                </a:cubicBezTo>
                <a:cubicBezTo>
                  <a:pt x="1453241" y="805611"/>
                  <a:pt x="1459357" y="803401"/>
                  <a:pt x="1466912" y="803401"/>
                </a:cubicBezTo>
                <a:cubicBezTo>
                  <a:pt x="1476985" y="803401"/>
                  <a:pt x="1487418" y="807821"/>
                  <a:pt x="1494973" y="814819"/>
                </a:cubicBezTo>
                <a:lnTo>
                  <a:pt x="1513321" y="797507"/>
                </a:lnTo>
                <a:cubicBezTo>
                  <a:pt x="1502528" y="787194"/>
                  <a:pt x="1487059" y="779458"/>
                  <a:pt x="1467272" y="779458"/>
                </a:cubicBezTo>
                <a:close/>
                <a:moveTo>
                  <a:pt x="2409563" y="779457"/>
                </a:moveTo>
                <a:cubicBezTo>
                  <a:pt x="2379874" y="779457"/>
                  <a:pt x="2360322" y="792805"/>
                  <a:pt x="2360684" y="817276"/>
                </a:cubicBezTo>
                <a:lnTo>
                  <a:pt x="2390734" y="817646"/>
                </a:lnTo>
                <a:cubicBezTo>
                  <a:pt x="2390734" y="806894"/>
                  <a:pt x="2396890" y="802074"/>
                  <a:pt x="2408114" y="802074"/>
                </a:cubicBezTo>
                <a:cubicBezTo>
                  <a:pt x="2419338" y="802074"/>
                  <a:pt x="2423683" y="806523"/>
                  <a:pt x="2423683" y="814680"/>
                </a:cubicBezTo>
                <a:lnTo>
                  <a:pt x="2423683" y="816534"/>
                </a:lnTo>
                <a:cubicBezTo>
                  <a:pt x="2423683" y="819871"/>
                  <a:pt x="2422597" y="820613"/>
                  <a:pt x="2417165" y="821354"/>
                </a:cubicBezTo>
                <a:lnTo>
                  <a:pt x="2395079" y="825062"/>
                </a:lnTo>
                <a:cubicBezTo>
                  <a:pt x="2372632" y="828769"/>
                  <a:pt x="2357426" y="836926"/>
                  <a:pt x="2357426" y="857318"/>
                </a:cubicBezTo>
                <a:cubicBezTo>
                  <a:pt x="2357426" y="879935"/>
                  <a:pt x="2372269" y="892170"/>
                  <a:pt x="2395442" y="892170"/>
                </a:cubicBezTo>
                <a:cubicBezTo>
                  <a:pt x="2412459" y="892170"/>
                  <a:pt x="2420424" y="887721"/>
                  <a:pt x="2425130" y="882160"/>
                </a:cubicBezTo>
                <a:lnTo>
                  <a:pt x="2425494" y="882160"/>
                </a:lnTo>
                <a:cubicBezTo>
                  <a:pt x="2427665" y="889946"/>
                  <a:pt x="2436354" y="891800"/>
                  <a:pt x="2445407" y="891800"/>
                </a:cubicBezTo>
                <a:cubicBezTo>
                  <a:pt x="2450838" y="891800"/>
                  <a:pt x="2455544" y="891429"/>
                  <a:pt x="2460614" y="890687"/>
                </a:cubicBezTo>
                <a:lnTo>
                  <a:pt x="2460614" y="871407"/>
                </a:lnTo>
                <a:lnTo>
                  <a:pt x="2459165" y="871407"/>
                </a:lnTo>
                <a:cubicBezTo>
                  <a:pt x="2454459" y="871407"/>
                  <a:pt x="2453372" y="869183"/>
                  <a:pt x="2453372" y="862509"/>
                </a:cubicBezTo>
                <a:lnTo>
                  <a:pt x="2453372" y="812456"/>
                </a:lnTo>
                <a:cubicBezTo>
                  <a:pt x="2453372" y="787985"/>
                  <a:pt x="2436354" y="779457"/>
                  <a:pt x="2409563" y="779457"/>
                </a:cubicBezTo>
                <a:close/>
                <a:moveTo>
                  <a:pt x="2009139" y="739770"/>
                </a:moveTo>
                <a:lnTo>
                  <a:pt x="1977366" y="746396"/>
                </a:lnTo>
                <a:lnTo>
                  <a:pt x="1977366" y="782840"/>
                </a:lnTo>
                <a:lnTo>
                  <a:pt x="1957374" y="782840"/>
                </a:lnTo>
                <a:lnTo>
                  <a:pt x="1957374" y="804927"/>
                </a:lnTo>
                <a:lnTo>
                  <a:pt x="1977366" y="804927"/>
                </a:lnTo>
                <a:lnTo>
                  <a:pt x="1977366" y="860880"/>
                </a:lnTo>
                <a:cubicBezTo>
                  <a:pt x="1977366" y="871555"/>
                  <a:pt x="1977723" y="877445"/>
                  <a:pt x="1981650" y="882967"/>
                </a:cubicBezTo>
                <a:cubicBezTo>
                  <a:pt x="1987006" y="890329"/>
                  <a:pt x="2000214" y="892170"/>
                  <a:pt x="2012709" y="892170"/>
                </a:cubicBezTo>
                <a:cubicBezTo>
                  <a:pt x="2020206" y="892170"/>
                  <a:pt x="2027346" y="891066"/>
                  <a:pt x="2031988" y="890329"/>
                </a:cubicBezTo>
                <a:lnTo>
                  <a:pt x="2031988" y="866402"/>
                </a:lnTo>
                <a:cubicBezTo>
                  <a:pt x="2030202" y="866770"/>
                  <a:pt x="2027346" y="866770"/>
                  <a:pt x="2023776" y="866770"/>
                </a:cubicBezTo>
                <a:cubicBezTo>
                  <a:pt x="2018064" y="866770"/>
                  <a:pt x="2014137" y="866034"/>
                  <a:pt x="2011638" y="863457"/>
                </a:cubicBezTo>
                <a:cubicBezTo>
                  <a:pt x="2009853" y="861616"/>
                  <a:pt x="2009139" y="858671"/>
                  <a:pt x="2009139" y="852413"/>
                </a:cubicBezTo>
                <a:lnTo>
                  <a:pt x="2009139" y="804927"/>
                </a:lnTo>
                <a:lnTo>
                  <a:pt x="2031988" y="804927"/>
                </a:lnTo>
                <a:lnTo>
                  <a:pt x="2031988" y="782840"/>
                </a:lnTo>
                <a:lnTo>
                  <a:pt x="2009139" y="782840"/>
                </a:lnTo>
                <a:close/>
                <a:moveTo>
                  <a:pt x="1368413" y="736596"/>
                </a:moveTo>
                <a:lnTo>
                  <a:pt x="1368413" y="768346"/>
                </a:lnTo>
                <a:lnTo>
                  <a:pt x="1400163" y="768346"/>
                </a:lnTo>
                <a:lnTo>
                  <a:pt x="1400163" y="736596"/>
                </a:lnTo>
                <a:close/>
                <a:moveTo>
                  <a:pt x="2051037" y="736595"/>
                </a:moveTo>
                <a:lnTo>
                  <a:pt x="2051037" y="768345"/>
                </a:lnTo>
                <a:lnTo>
                  <a:pt x="2082787" y="768345"/>
                </a:lnTo>
                <a:lnTo>
                  <a:pt x="2082787" y="736595"/>
                </a:lnTo>
                <a:close/>
                <a:moveTo>
                  <a:pt x="1701788" y="736595"/>
                </a:moveTo>
                <a:lnTo>
                  <a:pt x="1701788" y="888995"/>
                </a:lnTo>
                <a:lnTo>
                  <a:pt x="1734735" y="888995"/>
                </a:lnTo>
                <a:lnTo>
                  <a:pt x="1734735" y="838806"/>
                </a:lnTo>
                <a:cubicBezTo>
                  <a:pt x="1734735" y="814627"/>
                  <a:pt x="1733287" y="789349"/>
                  <a:pt x="1733287" y="789349"/>
                </a:cubicBezTo>
                <a:lnTo>
                  <a:pt x="1733649" y="789349"/>
                </a:lnTo>
                <a:cubicBezTo>
                  <a:pt x="1733649" y="789349"/>
                  <a:pt x="1747769" y="816092"/>
                  <a:pt x="1756459" y="830013"/>
                </a:cubicBezTo>
                <a:lnTo>
                  <a:pt x="1791941" y="888995"/>
                </a:lnTo>
                <a:lnTo>
                  <a:pt x="1825613" y="888995"/>
                </a:lnTo>
                <a:lnTo>
                  <a:pt x="1825613" y="736595"/>
                </a:lnTo>
                <a:lnTo>
                  <a:pt x="1792665" y="736595"/>
                </a:lnTo>
                <a:lnTo>
                  <a:pt x="1792665" y="787517"/>
                </a:lnTo>
                <a:cubicBezTo>
                  <a:pt x="1792665" y="805102"/>
                  <a:pt x="1793751" y="835142"/>
                  <a:pt x="1793751" y="835142"/>
                </a:cubicBezTo>
                <a:cubicBezTo>
                  <a:pt x="1793751" y="835142"/>
                  <a:pt x="1783614" y="816092"/>
                  <a:pt x="1771666" y="796310"/>
                </a:cubicBezTo>
                <a:lnTo>
                  <a:pt x="1735459" y="736595"/>
                </a:lnTo>
                <a:close/>
                <a:moveTo>
                  <a:pt x="2481250" y="736594"/>
                </a:moveTo>
                <a:lnTo>
                  <a:pt x="2481250" y="888994"/>
                </a:lnTo>
                <a:lnTo>
                  <a:pt x="2512999" y="888994"/>
                </a:lnTo>
                <a:lnTo>
                  <a:pt x="2512999" y="736594"/>
                </a:lnTo>
                <a:close/>
                <a:moveTo>
                  <a:pt x="1117105" y="733417"/>
                </a:moveTo>
                <a:cubicBezTo>
                  <a:pt x="1084074" y="733417"/>
                  <a:pt x="1059028" y="752615"/>
                  <a:pt x="1059028" y="779935"/>
                </a:cubicBezTo>
                <a:cubicBezTo>
                  <a:pt x="1059028" y="809839"/>
                  <a:pt x="1079718" y="820176"/>
                  <a:pt x="1107305" y="825714"/>
                </a:cubicBezTo>
                <a:lnTo>
                  <a:pt x="1126906" y="829406"/>
                </a:lnTo>
                <a:cubicBezTo>
                  <a:pt x="1140336" y="831990"/>
                  <a:pt x="1149411" y="834943"/>
                  <a:pt x="1149411" y="845281"/>
                </a:cubicBezTo>
                <a:cubicBezTo>
                  <a:pt x="1149411" y="856725"/>
                  <a:pt x="1139247" y="863740"/>
                  <a:pt x="1121461" y="863740"/>
                </a:cubicBezTo>
                <a:cubicBezTo>
                  <a:pt x="1100771" y="863740"/>
                  <a:pt x="1085163" y="852295"/>
                  <a:pt x="1076088" y="839743"/>
                </a:cubicBezTo>
                <a:lnTo>
                  <a:pt x="1052494" y="860048"/>
                </a:lnTo>
                <a:cubicBezTo>
                  <a:pt x="1061932" y="873339"/>
                  <a:pt x="1085889" y="892167"/>
                  <a:pt x="1120735" y="892167"/>
                </a:cubicBezTo>
                <a:cubicBezTo>
                  <a:pt x="1156308" y="892167"/>
                  <a:pt x="1184257" y="874446"/>
                  <a:pt x="1184257" y="842696"/>
                </a:cubicBezTo>
                <a:cubicBezTo>
                  <a:pt x="1184257" y="815746"/>
                  <a:pt x="1166834" y="804301"/>
                  <a:pt x="1138884" y="798763"/>
                </a:cubicBezTo>
                <a:lnTo>
                  <a:pt x="1114202" y="793594"/>
                </a:lnTo>
                <a:cubicBezTo>
                  <a:pt x="1100408" y="791010"/>
                  <a:pt x="1093512" y="786949"/>
                  <a:pt x="1093512" y="776981"/>
                </a:cubicBezTo>
                <a:cubicBezTo>
                  <a:pt x="1093512" y="767382"/>
                  <a:pt x="1103312" y="761475"/>
                  <a:pt x="1117468" y="761475"/>
                </a:cubicBezTo>
                <a:cubicBezTo>
                  <a:pt x="1132351" y="761475"/>
                  <a:pt x="1146144" y="768121"/>
                  <a:pt x="1156308" y="778089"/>
                </a:cubicBezTo>
                <a:lnTo>
                  <a:pt x="1177724" y="757414"/>
                </a:lnTo>
                <a:cubicBezTo>
                  <a:pt x="1165019" y="743385"/>
                  <a:pt x="1143603" y="733417"/>
                  <a:pt x="1117105" y="733417"/>
                </a:cubicBezTo>
                <a:close/>
                <a:moveTo>
                  <a:pt x="764194" y="534984"/>
                </a:moveTo>
                <a:cubicBezTo>
                  <a:pt x="740316" y="534984"/>
                  <a:pt x="720716" y="555298"/>
                  <a:pt x="720716" y="580413"/>
                </a:cubicBezTo>
                <a:cubicBezTo>
                  <a:pt x="720716" y="598973"/>
                  <a:pt x="731741" y="615039"/>
                  <a:pt x="747477" y="621912"/>
                </a:cubicBezTo>
                <a:lnTo>
                  <a:pt x="758515" y="624214"/>
                </a:lnTo>
                <a:lnTo>
                  <a:pt x="758515" y="780143"/>
                </a:lnTo>
                <a:cubicBezTo>
                  <a:pt x="750565" y="781247"/>
                  <a:pt x="742975" y="784191"/>
                  <a:pt x="736831" y="788976"/>
                </a:cubicBezTo>
                <a:cubicBezTo>
                  <a:pt x="736109" y="789712"/>
                  <a:pt x="735024" y="790448"/>
                  <a:pt x="734302" y="791184"/>
                </a:cubicBezTo>
                <a:cubicBezTo>
                  <a:pt x="733579" y="791920"/>
                  <a:pt x="732856" y="792288"/>
                  <a:pt x="732495" y="793024"/>
                </a:cubicBezTo>
                <a:cubicBezTo>
                  <a:pt x="725628" y="800017"/>
                  <a:pt x="720930" y="809219"/>
                  <a:pt x="719846" y="819524"/>
                </a:cubicBezTo>
                <a:lnTo>
                  <a:pt x="565840" y="819524"/>
                </a:lnTo>
                <a:lnTo>
                  <a:pt x="555295" y="794066"/>
                </a:lnTo>
                <a:cubicBezTo>
                  <a:pt x="547251" y="786023"/>
                  <a:pt x="536139" y="781047"/>
                  <a:pt x="523865" y="781047"/>
                </a:cubicBezTo>
                <a:cubicBezTo>
                  <a:pt x="499316" y="781047"/>
                  <a:pt x="479415" y="800948"/>
                  <a:pt x="479415" y="825497"/>
                </a:cubicBezTo>
                <a:cubicBezTo>
                  <a:pt x="479415" y="837772"/>
                  <a:pt x="484390" y="848884"/>
                  <a:pt x="492434" y="856928"/>
                </a:cubicBezTo>
                <a:lnTo>
                  <a:pt x="519102" y="867975"/>
                </a:lnTo>
                <a:lnTo>
                  <a:pt x="519102" y="1026501"/>
                </a:lnTo>
                <a:lnTo>
                  <a:pt x="506563" y="1029078"/>
                </a:lnTo>
                <a:cubicBezTo>
                  <a:pt x="490609" y="1035946"/>
                  <a:pt x="479415" y="1052026"/>
                  <a:pt x="479415" y="1070766"/>
                </a:cubicBezTo>
                <a:cubicBezTo>
                  <a:pt x="479415" y="1095754"/>
                  <a:pt x="499316" y="1116010"/>
                  <a:pt x="523865" y="1116010"/>
                </a:cubicBezTo>
                <a:cubicBezTo>
                  <a:pt x="548414" y="1116010"/>
                  <a:pt x="568315" y="1095754"/>
                  <a:pt x="568315" y="1070766"/>
                </a:cubicBezTo>
                <a:cubicBezTo>
                  <a:pt x="568315" y="1052026"/>
                  <a:pt x="557120" y="1035946"/>
                  <a:pt x="541166" y="1029078"/>
                </a:cubicBezTo>
                <a:lnTo>
                  <a:pt x="528627" y="1026501"/>
                </a:lnTo>
                <a:lnTo>
                  <a:pt x="528627" y="867975"/>
                </a:lnTo>
                <a:lnTo>
                  <a:pt x="555295" y="856928"/>
                </a:lnTo>
                <a:lnTo>
                  <a:pt x="566368" y="830198"/>
                </a:lnTo>
                <a:lnTo>
                  <a:pt x="719846" y="830198"/>
                </a:lnTo>
                <a:cubicBezTo>
                  <a:pt x="722375" y="851913"/>
                  <a:pt x="739723" y="868843"/>
                  <a:pt x="761407" y="869947"/>
                </a:cubicBezTo>
                <a:cubicBezTo>
                  <a:pt x="762130" y="869947"/>
                  <a:pt x="762852" y="869947"/>
                  <a:pt x="763936" y="869947"/>
                </a:cubicBezTo>
                <a:cubicBezTo>
                  <a:pt x="765382" y="869947"/>
                  <a:pt x="766828" y="869947"/>
                  <a:pt x="768273" y="869579"/>
                </a:cubicBezTo>
                <a:cubicBezTo>
                  <a:pt x="777670" y="868843"/>
                  <a:pt x="786343" y="864794"/>
                  <a:pt x="793210" y="858538"/>
                </a:cubicBezTo>
                <a:cubicBezTo>
                  <a:pt x="793210" y="858538"/>
                  <a:pt x="793571" y="858170"/>
                  <a:pt x="793571" y="858170"/>
                </a:cubicBezTo>
                <a:cubicBezTo>
                  <a:pt x="793933" y="858170"/>
                  <a:pt x="793933" y="857802"/>
                  <a:pt x="794294" y="857433"/>
                </a:cubicBezTo>
                <a:cubicBezTo>
                  <a:pt x="794656" y="857433"/>
                  <a:pt x="794656" y="857065"/>
                  <a:pt x="795017" y="856697"/>
                </a:cubicBezTo>
                <a:cubicBezTo>
                  <a:pt x="795017" y="856697"/>
                  <a:pt x="795378" y="856697"/>
                  <a:pt x="795378" y="856329"/>
                </a:cubicBezTo>
                <a:cubicBezTo>
                  <a:pt x="795740" y="855961"/>
                  <a:pt x="796101" y="855593"/>
                  <a:pt x="796462" y="855225"/>
                </a:cubicBezTo>
                <a:cubicBezTo>
                  <a:pt x="796462" y="855225"/>
                  <a:pt x="796824" y="854857"/>
                  <a:pt x="796824" y="854857"/>
                </a:cubicBezTo>
                <a:cubicBezTo>
                  <a:pt x="803691" y="847128"/>
                  <a:pt x="808027" y="836455"/>
                  <a:pt x="808027" y="825045"/>
                </a:cubicBezTo>
                <a:cubicBezTo>
                  <a:pt x="808027" y="801858"/>
                  <a:pt x="791042" y="782719"/>
                  <a:pt x="768996" y="780143"/>
                </a:cubicBezTo>
                <a:lnTo>
                  <a:pt x="768996" y="624534"/>
                </a:lnTo>
                <a:lnTo>
                  <a:pt x="781417" y="621912"/>
                </a:lnTo>
                <a:cubicBezTo>
                  <a:pt x="786612" y="619621"/>
                  <a:pt x="791301" y="616308"/>
                  <a:pt x="795243" y="612223"/>
                </a:cubicBezTo>
                <a:lnTo>
                  <a:pt x="805869" y="585785"/>
                </a:lnTo>
                <a:lnTo>
                  <a:pt x="962635" y="585785"/>
                </a:lnTo>
                <a:lnTo>
                  <a:pt x="973491" y="612223"/>
                </a:lnTo>
                <a:cubicBezTo>
                  <a:pt x="981565" y="620394"/>
                  <a:pt x="992722" y="625472"/>
                  <a:pt x="1005060" y="625472"/>
                </a:cubicBezTo>
                <a:cubicBezTo>
                  <a:pt x="1029372" y="625472"/>
                  <a:pt x="1049329" y="605159"/>
                  <a:pt x="1049329" y="580413"/>
                </a:cubicBezTo>
                <a:cubicBezTo>
                  <a:pt x="1049329" y="555298"/>
                  <a:pt x="1029372" y="534984"/>
                  <a:pt x="1005060" y="534984"/>
                </a:cubicBezTo>
                <a:lnTo>
                  <a:pt x="1004697" y="534984"/>
                </a:lnTo>
                <a:cubicBezTo>
                  <a:pt x="992541" y="534984"/>
                  <a:pt x="981474" y="540063"/>
                  <a:pt x="973446" y="548281"/>
                </a:cubicBezTo>
                <a:lnTo>
                  <a:pt x="962754" y="574672"/>
                </a:lnTo>
                <a:lnTo>
                  <a:pt x="805744" y="574672"/>
                </a:lnTo>
                <a:lnTo>
                  <a:pt x="795243" y="548281"/>
                </a:lnTo>
                <a:cubicBezTo>
                  <a:pt x="787358" y="540063"/>
                  <a:pt x="776489" y="534984"/>
                  <a:pt x="764550" y="534984"/>
                </a:cubicBezTo>
                <a:close/>
                <a:moveTo>
                  <a:pt x="0" y="0"/>
                </a:moveTo>
                <a:lnTo>
                  <a:pt x="12190633" y="0"/>
                </a:lnTo>
                <a:lnTo>
                  <a:pt x="12190633" y="6857992"/>
                </a:lnTo>
                <a:lnTo>
                  <a:pt x="0" y="6857992"/>
                </a:lnTo>
                <a:close/>
              </a:path>
            </a:pathLst>
          </a:custGeom>
          <a:solidFill>
            <a:schemeClr val="accent6">
              <a:lumMod val="40000"/>
              <a:lumOff val="60000"/>
            </a:schemeClr>
          </a:solidFill>
        </p:spPr>
        <p:txBody>
          <a:bodyPr wrap="square">
            <a:noAutofit/>
          </a:bodyPr>
          <a:lstStyle>
            <a:lvl1pPr marL="0" indent="0">
              <a:buNone/>
              <a:defRPr/>
            </a:lvl1pPr>
          </a:lstStyle>
          <a:p>
            <a:r>
              <a:rPr lang="en-US"/>
              <a:t>Click icon to add picture</a:t>
            </a:r>
            <a:endParaRPr lang="en-GB"/>
          </a:p>
        </p:txBody>
      </p:sp>
      <p:sp>
        <p:nvSpPr>
          <p:cNvPr id="2" name="Titel 1">
            <a:extLst>
              <a:ext uri="{FF2B5EF4-FFF2-40B4-BE49-F238E27FC236}">
                <a16:creationId xmlns:a16="http://schemas.microsoft.com/office/drawing/2014/main" id="{01CDF1A5-2E10-435E-AB39-1E5712B2840F}"/>
              </a:ext>
            </a:extLst>
          </p:cNvPr>
          <p:cNvSpPr>
            <a:spLocks noGrp="1"/>
          </p:cNvSpPr>
          <p:nvPr userDrawn="1">
            <p:ph type="ctrTitle"/>
          </p:nvPr>
        </p:nvSpPr>
        <p:spPr bwMode="white">
          <a:xfrm>
            <a:off x="1055687" y="4077546"/>
            <a:ext cx="10656888" cy="1110823"/>
          </a:xfrm>
        </p:spPr>
        <p:txBody>
          <a:bodyPr anchor="b"/>
          <a:lstStyle>
            <a:lvl1pPr algn="l">
              <a:lnSpc>
                <a:spcPct val="105000"/>
              </a:lnSpc>
              <a:defRPr sz="3000" cap="all" baseline="0">
                <a:solidFill>
                  <a:srgbClr val="FFFFFF"/>
                </a:solidFill>
              </a:defRPr>
            </a:lvl1pPr>
          </a:lstStyle>
          <a:p>
            <a:r>
              <a:rPr lang="en-US"/>
              <a:t>Click to edit Master title style</a:t>
            </a:r>
            <a:endParaRPr lang="en-GB"/>
          </a:p>
        </p:txBody>
      </p:sp>
      <p:sp>
        <p:nvSpPr>
          <p:cNvPr id="3" name="Untertitel 2">
            <a:extLst>
              <a:ext uri="{FF2B5EF4-FFF2-40B4-BE49-F238E27FC236}">
                <a16:creationId xmlns:a16="http://schemas.microsoft.com/office/drawing/2014/main" id="{42934516-FF07-4404-A282-FDD97413BA6B}"/>
              </a:ext>
            </a:extLst>
          </p:cNvPr>
          <p:cNvSpPr>
            <a:spLocks noGrp="1"/>
          </p:cNvSpPr>
          <p:nvPr userDrawn="1">
            <p:ph type="subTitle" idx="1"/>
          </p:nvPr>
        </p:nvSpPr>
        <p:spPr bwMode="white">
          <a:xfrm>
            <a:off x="6095999" y="5610250"/>
            <a:ext cx="5616575" cy="987400"/>
          </a:xfrm>
        </p:spPr>
        <p:txBody>
          <a:bodyPr/>
          <a:lstStyle>
            <a:lvl1pPr marL="0" indent="0" algn="l">
              <a:buNone/>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8" name="Textplatzhalter 17">
            <a:extLst>
              <a:ext uri="{FF2B5EF4-FFF2-40B4-BE49-F238E27FC236}">
                <a16:creationId xmlns:a16="http://schemas.microsoft.com/office/drawing/2014/main" id="{0F25D463-A601-4691-98CE-523CA6F6C4DB}"/>
              </a:ext>
            </a:extLst>
          </p:cNvPr>
          <p:cNvSpPr>
            <a:spLocks noGrp="1"/>
          </p:cNvSpPr>
          <p:nvPr userDrawn="1">
            <p:ph type="body" sz="quarter" idx="11" hasCustomPrompt="1"/>
          </p:nvPr>
        </p:nvSpPr>
        <p:spPr bwMode="white">
          <a:xfrm>
            <a:off x="1055688" y="5610250"/>
            <a:ext cx="4824000" cy="987400"/>
          </a:xfrm>
        </p:spPr>
        <p:txBody>
          <a:bodyPr/>
          <a:lstStyle>
            <a:lvl1pPr marL="0" indent="0">
              <a:buNone/>
              <a:defRPr>
                <a:solidFill>
                  <a:srgbClr val="FFFFFF"/>
                </a:solidFill>
              </a:defRPr>
            </a:lvl1pPr>
            <a:lvl2pPr marL="216000" indent="0">
              <a:buNone/>
              <a:defRPr/>
            </a:lvl2pPr>
            <a:lvl3pPr marL="432000" indent="0">
              <a:buNone/>
              <a:defRPr/>
            </a:lvl3pPr>
            <a:lvl4pPr marL="648000" indent="0">
              <a:buNone/>
              <a:defRPr/>
            </a:lvl4pPr>
            <a:lvl5pPr marL="864000" indent="0">
              <a:buNone/>
              <a:defRPr/>
            </a:lvl5pPr>
          </a:lstStyle>
          <a:p>
            <a:pPr lvl="0"/>
            <a:r>
              <a:rPr lang="en-GB"/>
              <a:t>Name, Datum</a:t>
            </a:r>
          </a:p>
        </p:txBody>
      </p:sp>
    </p:spTree>
    <p:extLst>
      <p:ext uri="{BB962C8B-B14F-4D97-AF65-F5344CB8AC3E}">
        <p14:creationId xmlns:p14="http://schemas.microsoft.com/office/powerpoint/2010/main" val="2959245086"/>
      </p:ext>
    </p:extLst>
  </p:cSld>
  <p:clrMapOvr>
    <a:masterClrMapping/>
  </p:clrMapOvr>
  <p:extLst>
    <p:ext uri="{DCECCB84-F9BA-43D5-87BE-67443E8EF086}">
      <p15:sldGuideLst xmlns:p15="http://schemas.microsoft.com/office/powerpoint/2012/main">
        <p15:guide id="1" pos="3840" userDrawn="1">
          <p15:clr>
            <a:srgbClr val="F26B43"/>
          </p15:clr>
        </p15:guide>
        <p15:guide id="2" pos="665" userDrawn="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folie">
    <p:spTree>
      <p:nvGrpSpPr>
        <p:cNvPr id="1" name=""/>
        <p:cNvGrpSpPr/>
        <p:nvPr/>
      </p:nvGrpSpPr>
      <p:grpSpPr>
        <a:xfrm>
          <a:off x="0" y="0"/>
          <a:ext cx="0" cy="0"/>
          <a:chOff x="0" y="0"/>
          <a:chExt cx="0" cy="0"/>
        </a:xfrm>
      </p:grpSpPr>
      <p:sp>
        <p:nvSpPr>
          <p:cNvPr id="4" name="Bildplatzhalter 15">
            <a:extLst>
              <a:ext uri="{FF2B5EF4-FFF2-40B4-BE49-F238E27FC236}">
                <a16:creationId xmlns:a16="http://schemas.microsoft.com/office/drawing/2014/main" id="{E35E8790-E54B-44AF-A84B-5186FFAB7B55}"/>
              </a:ext>
            </a:extLst>
          </p:cNvPr>
          <p:cNvSpPr>
            <a:spLocks noGrp="1"/>
          </p:cNvSpPr>
          <p:nvPr>
            <p:ph type="pic" sz="quarter" idx="11"/>
          </p:nvPr>
        </p:nvSpPr>
        <p:spPr>
          <a:xfrm>
            <a:off x="0" y="0"/>
            <a:ext cx="12190649" cy="6021388"/>
          </a:xfrm>
          <a:solidFill>
            <a:schemeClr val="accent6">
              <a:lumMod val="40000"/>
              <a:lumOff val="60000"/>
            </a:schemeClr>
          </a:solidFill>
        </p:spPr>
        <p:txBody>
          <a:bodyPr/>
          <a:lstStyle>
            <a:lvl1pPr marL="0" indent="0">
              <a:buNone/>
              <a:defRPr/>
            </a:lvl1pPr>
          </a:lstStyle>
          <a:p>
            <a:r>
              <a:rPr lang="en-US"/>
              <a:t>Click icon to add picture</a:t>
            </a:r>
            <a:endParaRPr lang="en-GB"/>
          </a:p>
        </p:txBody>
      </p:sp>
      <p:sp>
        <p:nvSpPr>
          <p:cNvPr id="2" name="Titel 1">
            <a:extLst>
              <a:ext uri="{FF2B5EF4-FFF2-40B4-BE49-F238E27FC236}">
                <a16:creationId xmlns:a16="http://schemas.microsoft.com/office/drawing/2014/main" id="{DAEEE5DC-A33D-44AB-A2A8-4B5D291AB766}"/>
              </a:ext>
            </a:extLst>
          </p:cNvPr>
          <p:cNvSpPr>
            <a:spLocks noGrp="1"/>
          </p:cNvSpPr>
          <p:nvPr>
            <p:ph type="title"/>
          </p:nvPr>
        </p:nvSpPr>
        <p:spPr bwMode="gray">
          <a:xfrm>
            <a:off x="479425" y="542288"/>
            <a:ext cx="6025739" cy="566975"/>
          </a:xfrm>
          <a:solidFill>
            <a:srgbClr val="FFFFFF"/>
          </a:solidFill>
        </p:spPr>
        <p:txBody>
          <a:bodyPr wrap="none" lIns="72000" rIns="72000" bIns="36000">
            <a:spAutoFit/>
          </a:bodyPr>
          <a:lstStyle>
            <a:lvl1pPr>
              <a:defRPr/>
            </a:lvl1pPr>
          </a:lstStyle>
          <a:p>
            <a:r>
              <a:rPr lang="en-US"/>
              <a:t>Click to edit Master title style</a:t>
            </a:r>
            <a:endParaRPr lang="en-GB"/>
          </a:p>
        </p:txBody>
      </p:sp>
      <p:sp>
        <p:nvSpPr>
          <p:cNvPr id="6" name="Foliennummernplatzhalter 5">
            <a:extLst>
              <a:ext uri="{FF2B5EF4-FFF2-40B4-BE49-F238E27FC236}">
                <a16:creationId xmlns:a16="http://schemas.microsoft.com/office/drawing/2014/main" id="{0CB4D479-3B15-4C02-B897-E5FF054F0E72}"/>
              </a:ext>
            </a:extLst>
          </p:cNvPr>
          <p:cNvSpPr>
            <a:spLocks noGrp="1"/>
          </p:cNvSpPr>
          <p:nvPr>
            <p:ph type="sldNum" sz="quarter" idx="10"/>
          </p:nvPr>
        </p:nvSpPr>
        <p:spPr/>
        <p:txBody>
          <a:bodyPr/>
          <a:lstStyle/>
          <a:p>
            <a:fld id="{476BE59D-4918-439E-9CBF-5840B2847889}" type="slidenum">
              <a:rPr lang="en-GB" smtClean="0"/>
              <a:pPr/>
              <a:t>‹N°›</a:t>
            </a:fld>
            <a:endParaRPr lang="en-GB"/>
          </a:p>
        </p:txBody>
      </p:sp>
      <p:sp>
        <p:nvSpPr>
          <p:cNvPr id="8" name="Textplatzhalter 7">
            <a:extLst>
              <a:ext uri="{FF2B5EF4-FFF2-40B4-BE49-F238E27FC236}">
                <a16:creationId xmlns:a16="http://schemas.microsoft.com/office/drawing/2014/main" id="{95BC931C-C5AE-403F-B20B-9FBB2C303D84}"/>
              </a:ext>
            </a:extLst>
          </p:cNvPr>
          <p:cNvSpPr>
            <a:spLocks noGrp="1"/>
          </p:cNvSpPr>
          <p:nvPr>
            <p:ph type="body" sz="quarter" idx="12" hasCustomPrompt="1"/>
          </p:nvPr>
        </p:nvSpPr>
        <p:spPr bwMode="gray">
          <a:xfrm>
            <a:off x="8256589" y="1808163"/>
            <a:ext cx="3455986" cy="587375"/>
          </a:xfrm>
          <a:solidFill>
            <a:schemeClr val="tx2"/>
          </a:solidFill>
        </p:spPr>
        <p:txBody>
          <a:bodyPr lIns="72000" rIns="72000" anchor="ctr" anchorCtr="0"/>
          <a:lstStyle>
            <a:lvl1pPr marL="0" indent="0">
              <a:lnSpc>
                <a:spcPct val="100000"/>
              </a:lnSpc>
              <a:buNone/>
              <a:defRPr sz="2800" b="1"/>
            </a:lvl1pPr>
            <a:lvl2pPr marL="216000" indent="0">
              <a:buNone/>
              <a:defRPr b="1"/>
            </a:lvl2pPr>
            <a:lvl3pPr marL="432000" indent="0">
              <a:buNone/>
              <a:defRPr b="1"/>
            </a:lvl3pPr>
            <a:lvl4pPr marL="648000" indent="0">
              <a:buNone/>
              <a:defRPr b="1"/>
            </a:lvl4pPr>
            <a:lvl5pPr marL="864000" indent="0">
              <a:buNone/>
              <a:defRPr b="1"/>
            </a:lvl5pPr>
          </a:lstStyle>
          <a:p>
            <a:pPr lvl="0"/>
            <a:r>
              <a:rPr lang="en-GB" err="1"/>
              <a:t>Untertitel</a:t>
            </a:r>
            <a:endParaRPr lang="en-GB"/>
          </a:p>
        </p:txBody>
      </p:sp>
      <p:sp>
        <p:nvSpPr>
          <p:cNvPr id="10" name="Textplatzhalter 9">
            <a:extLst>
              <a:ext uri="{FF2B5EF4-FFF2-40B4-BE49-F238E27FC236}">
                <a16:creationId xmlns:a16="http://schemas.microsoft.com/office/drawing/2014/main" id="{12C244B8-79A1-4A9F-9121-9F85746A7ED4}"/>
              </a:ext>
            </a:extLst>
          </p:cNvPr>
          <p:cNvSpPr>
            <a:spLocks noGrp="1"/>
          </p:cNvSpPr>
          <p:nvPr>
            <p:ph type="body" sz="quarter" idx="13"/>
          </p:nvPr>
        </p:nvSpPr>
        <p:spPr bwMode="gray">
          <a:xfrm>
            <a:off x="8263363" y="2602904"/>
            <a:ext cx="3455986" cy="1704175"/>
          </a:xfrm>
          <a:solidFill>
            <a:schemeClr val="bg1"/>
          </a:solidFill>
        </p:spPr>
        <p:txBody>
          <a:bodyPr wrap="square" lIns="72000" tIns="36000" rIns="72000" bIns="36000">
            <a:spAutoFit/>
          </a:bodyPr>
          <a:lstStyle>
            <a:lvl1pPr>
              <a:defRPr>
                <a:solidFill>
                  <a:srgbClr val="5298BD"/>
                </a:solidFill>
              </a:defRPr>
            </a:lvl1pPr>
            <a:lvl2pPr>
              <a:defRPr>
                <a:solidFill>
                  <a:srgbClr val="5298BD"/>
                </a:solidFill>
              </a:defRPr>
            </a:lvl2pPr>
            <a:lvl3pPr>
              <a:defRPr>
                <a:solidFill>
                  <a:srgbClr val="5298BD"/>
                </a:solidFill>
              </a:defRPr>
            </a:lvl3pPr>
            <a:lvl4pPr>
              <a:defRPr>
                <a:solidFill>
                  <a:srgbClr val="5298BD"/>
                </a:solidFill>
              </a:defRPr>
            </a:lvl4pPr>
            <a:lvl5pPr>
              <a:defRPr>
                <a:solidFill>
                  <a:srgbClr val="5298B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2855714"/>
      </p:ext>
    </p:extLst>
  </p:cSld>
  <p:clrMapOvr>
    <a:masterClrMapping/>
  </p:clrMapOvr>
  <p:extLst>
    <p:ext uri="{DCECCB84-F9BA-43D5-87BE-67443E8EF086}">
      <p15:sldGuideLst xmlns:p15="http://schemas.microsoft.com/office/powerpoint/2012/main">
        <p15:guide id="1" orient="horz" pos="1502" userDrawn="1">
          <p15:clr>
            <a:srgbClr val="F26B43"/>
          </p15:clr>
        </p15:guide>
        <p15:guide id="2" orient="horz" pos="1638" userDrawn="1">
          <p15:clr>
            <a:srgbClr val="F26B43"/>
          </p15:clr>
        </p15:guide>
        <p15:guide id="3" pos="5201" userDrawn="1">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ildfolie dunkel">
    <p:spTree>
      <p:nvGrpSpPr>
        <p:cNvPr id="1" name=""/>
        <p:cNvGrpSpPr/>
        <p:nvPr/>
      </p:nvGrpSpPr>
      <p:grpSpPr>
        <a:xfrm>
          <a:off x="0" y="0"/>
          <a:ext cx="0" cy="0"/>
          <a:chOff x="0" y="0"/>
          <a:chExt cx="0" cy="0"/>
        </a:xfrm>
      </p:grpSpPr>
      <p:grpSp>
        <p:nvGrpSpPr>
          <p:cNvPr id="12" name="Gruppieren 11">
            <a:extLst>
              <a:ext uri="{FF2B5EF4-FFF2-40B4-BE49-F238E27FC236}">
                <a16:creationId xmlns:a16="http://schemas.microsoft.com/office/drawing/2014/main" id="{1BD941FF-A640-443A-A752-C2ED75740208}"/>
              </a:ext>
            </a:extLst>
          </p:cNvPr>
          <p:cNvGrpSpPr/>
          <p:nvPr userDrawn="1"/>
        </p:nvGrpSpPr>
        <p:grpSpPr>
          <a:xfrm>
            <a:off x="432000" y="6300000"/>
            <a:ext cx="1080000" cy="360000"/>
            <a:chOff x="432000" y="6300000"/>
            <a:chExt cx="1080000" cy="360000"/>
          </a:xfrm>
        </p:grpSpPr>
        <p:sp>
          <p:nvSpPr>
            <p:cNvPr id="13" name="Rechteck 12">
              <a:extLst>
                <a:ext uri="{FF2B5EF4-FFF2-40B4-BE49-F238E27FC236}">
                  <a16:creationId xmlns:a16="http://schemas.microsoft.com/office/drawing/2014/main" id="{C22CCC7C-30AC-4260-BEF9-FB0512D624FF}"/>
                </a:ext>
              </a:extLst>
            </p:cNvPr>
            <p:cNvSpPr/>
            <p:nvPr userDrawn="1"/>
          </p:nvSpPr>
          <p:spPr>
            <a:xfrm>
              <a:off x="432000" y="6300000"/>
              <a:ext cx="1080000" cy="36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uppieren 13">
              <a:extLst>
                <a:ext uri="{FF2B5EF4-FFF2-40B4-BE49-F238E27FC236}">
                  <a16:creationId xmlns:a16="http://schemas.microsoft.com/office/drawing/2014/main" id="{6111D583-41CD-43DD-A4D4-57F71563D0FD}"/>
                </a:ext>
              </a:extLst>
            </p:cNvPr>
            <p:cNvGrpSpPr/>
            <p:nvPr userDrawn="1"/>
          </p:nvGrpSpPr>
          <p:grpSpPr>
            <a:xfrm>
              <a:off x="479425" y="6345239"/>
              <a:ext cx="257175" cy="257176"/>
              <a:chOff x="479425" y="6345239"/>
              <a:chExt cx="257175" cy="257176"/>
            </a:xfrm>
          </p:grpSpPr>
          <p:sp>
            <p:nvSpPr>
              <p:cNvPr id="15" name="Oval 32">
                <a:extLst>
                  <a:ext uri="{FF2B5EF4-FFF2-40B4-BE49-F238E27FC236}">
                    <a16:creationId xmlns:a16="http://schemas.microsoft.com/office/drawing/2014/main" id="{9E0960EA-B861-41C7-B3E6-E7756B391416}"/>
                  </a:ext>
                </a:extLst>
              </p:cNvPr>
              <p:cNvSpPr>
                <a:spLocks noChangeArrowheads="1"/>
              </p:cNvSpPr>
              <p:nvPr userDrawn="1"/>
            </p:nvSpPr>
            <p:spPr bwMode="auto">
              <a:xfrm>
                <a:off x="479425" y="6562727"/>
                <a:ext cx="39688" cy="39688"/>
              </a:xfrm>
              <a:prstGeom prst="ellipse">
                <a:avLst/>
              </a:prstGeom>
              <a:solidFill>
                <a:srgbClr val="C95B40"/>
              </a:solidFill>
              <a:ln w="3175">
                <a:solidFill>
                  <a:srgbClr val="C95B4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Oval 33">
                <a:extLst>
                  <a:ext uri="{FF2B5EF4-FFF2-40B4-BE49-F238E27FC236}">
                    <a16:creationId xmlns:a16="http://schemas.microsoft.com/office/drawing/2014/main" id="{AD7988B2-C062-4A9F-A0B3-CABD3EAA95B7}"/>
                  </a:ext>
                </a:extLst>
              </p:cNvPr>
              <p:cNvSpPr>
                <a:spLocks noChangeArrowheads="1"/>
              </p:cNvSpPr>
              <p:nvPr userDrawn="1"/>
            </p:nvSpPr>
            <p:spPr bwMode="auto">
              <a:xfrm>
                <a:off x="587375" y="6345239"/>
                <a:ext cx="39688" cy="39688"/>
              </a:xfrm>
              <a:prstGeom prst="ellipse">
                <a:avLst/>
              </a:prstGeom>
              <a:solidFill>
                <a:srgbClr val="C95B40"/>
              </a:solidFill>
              <a:ln w="3175">
                <a:solidFill>
                  <a:srgbClr val="C95B4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Oval 34">
                <a:extLst>
                  <a:ext uri="{FF2B5EF4-FFF2-40B4-BE49-F238E27FC236}">
                    <a16:creationId xmlns:a16="http://schemas.microsoft.com/office/drawing/2014/main" id="{8EC69EE5-E292-4D2B-9237-1B0A31E4F695}"/>
                  </a:ext>
                </a:extLst>
              </p:cNvPr>
              <p:cNvSpPr>
                <a:spLocks noChangeArrowheads="1"/>
              </p:cNvSpPr>
              <p:nvPr userDrawn="1"/>
            </p:nvSpPr>
            <p:spPr bwMode="auto">
              <a:xfrm>
                <a:off x="695325" y="6345239"/>
                <a:ext cx="41275" cy="39688"/>
              </a:xfrm>
              <a:prstGeom prst="ellipse">
                <a:avLst/>
              </a:prstGeom>
              <a:solidFill>
                <a:srgbClr val="5298BD"/>
              </a:solidFill>
              <a:ln w="3175">
                <a:solidFill>
                  <a:srgbClr val="5298BD"/>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Oval 35">
                <a:extLst>
                  <a:ext uri="{FF2B5EF4-FFF2-40B4-BE49-F238E27FC236}">
                    <a16:creationId xmlns:a16="http://schemas.microsoft.com/office/drawing/2014/main" id="{9D364B5D-BAD5-4743-B469-A4A4737D809D}"/>
                  </a:ext>
                </a:extLst>
              </p:cNvPr>
              <p:cNvSpPr>
                <a:spLocks noChangeArrowheads="1"/>
              </p:cNvSpPr>
              <p:nvPr userDrawn="1"/>
            </p:nvSpPr>
            <p:spPr bwMode="auto">
              <a:xfrm>
                <a:off x="479425" y="6454777"/>
                <a:ext cx="39688" cy="38100"/>
              </a:xfrm>
              <a:prstGeom prst="ellipse">
                <a:avLst/>
              </a:prstGeom>
              <a:solidFill>
                <a:srgbClr val="5298BD"/>
              </a:solidFill>
              <a:ln w="3175">
                <a:solidFill>
                  <a:srgbClr val="5298BD"/>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sp>
        <p:nvSpPr>
          <p:cNvPr id="28" name="Bildplatzhalter 27">
            <a:extLst>
              <a:ext uri="{FF2B5EF4-FFF2-40B4-BE49-F238E27FC236}">
                <a16:creationId xmlns:a16="http://schemas.microsoft.com/office/drawing/2014/main" id="{A5F5547E-D4D2-4A49-86D0-321FE896E721}"/>
              </a:ext>
            </a:extLst>
          </p:cNvPr>
          <p:cNvSpPr>
            <a:spLocks noGrp="1"/>
          </p:cNvSpPr>
          <p:nvPr>
            <p:ph type="pic" sz="quarter" idx="11"/>
          </p:nvPr>
        </p:nvSpPr>
        <p:spPr>
          <a:xfrm>
            <a:off x="4" y="0"/>
            <a:ext cx="12190646" cy="6858000"/>
          </a:xfrm>
          <a:custGeom>
            <a:avLst/>
            <a:gdLst>
              <a:gd name="connsiteX0" fmla="*/ 1225546 w 12190646"/>
              <a:gd name="connsiteY0" fmla="*/ 6438900 h 6858000"/>
              <a:gd name="connsiteX1" fmla="*/ 1225546 w 12190646"/>
              <a:gd name="connsiteY1" fmla="*/ 6600825 h 6858000"/>
              <a:gd name="connsiteX2" fmla="*/ 1261323 w 12190646"/>
              <a:gd name="connsiteY2" fmla="*/ 6600825 h 6858000"/>
              <a:gd name="connsiteX3" fmla="*/ 1261323 w 12190646"/>
              <a:gd name="connsiteY3" fmla="*/ 6534666 h 6858000"/>
              <a:gd name="connsiteX4" fmla="*/ 1327401 w 12190646"/>
              <a:gd name="connsiteY4" fmla="*/ 6534666 h 6858000"/>
              <a:gd name="connsiteX5" fmla="*/ 1327401 w 12190646"/>
              <a:gd name="connsiteY5" fmla="*/ 6502501 h 6858000"/>
              <a:gd name="connsiteX6" fmla="*/ 1261323 w 12190646"/>
              <a:gd name="connsiteY6" fmla="*/ 6502501 h 6858000"/>
              <a:gd name="connsiteX7" fmla="*/ 1261323 w 12190646"/>
              <a:gd name="connsiteY7" fmla="*/ 6470700 h 6858000"/>
              <a:gd name="connsiteX8" fmla="*/ 1330321 w 12190646"/>
              <a:gd name="connsiteY8" fmla="*/ 6470700 h 6858000"/>
              <a:gd name="connsiteX9" fmla="*/ 1330321 w 12190646"/>
              <a:gd name="connsiteY9" fmla="*/ 6438900 h 6858000"/>
              <a:gd name="connsiteX10" fmla="*/ 904872 w 12190646"/>
              <a:gd name="connsiteY10" fmla="*/ 6438900 h 6858000"/>
              <a:gd name="connsiteX11" fmla="*/ 904872 w 12190646"/>
              <a:gd name="connsiteY11" fmla="*/ 6600825 h 6858000"/>
              <a:gd name="connsiteX12" fmla="*/ 940407 w 12190646"/>
              <a:gd name="connsiteY12" fmla="*/ 6600825 h 6858000"/>
              <a:gd name="connsiteX13" fmla="*/ 940407 w 12190646"/>
              <a:gd name="connsiteY13" fmla="*/ 6547825 h 6858000"/>
              <a:gd name="connsiteX14" fmla="*/ 938942 w 12190646"/>
              <a:gd name="connsiteY14" fmla="*/ 6494825 h 6858000"/>
              <a:gd name="connsiteX15" fmla="*/ 963853 w 12190646"/>
              <a:gd name="connsiteY15" fmla="*/ 6538321 h 6858000"/>
              <a:gd name="connsiteX16" fmla="*/ 1001953 w 12190646"/>
              <a:gd name="connsiteY16" fmla="*/ 6600825 h 6858000"/>
              <a:gd name="connsiteX17" fmla="*/ 1038222 w 12190646"/>
              <a:gd name="connsiteY17" fmla="*/ 6600825 h 6858000"/>
              <a:gd name="connsiteX18" fmla="*/ 1038222 w 12190646"/>
              <a:gd name="connsiteY18" fmla="*/ 6438900 h 6858000"/>
              <a:gd name="connsiteX19" fmla="*/ 1002686 w 12190646"/>
              <a:gd name="connsiteY19" fmla="*/ 6438900 h 6858000"/>
              <a:gd name="connsiteX20" fmla="*/ 1002686 w 12190646"/>
              <a:gd name="connsiteY20" fmla="*/ 6492997 h 6858000"/>
              <a:gd name="connsiteX21" fmla="*/ 1004151 w 12190646"/>
              <a:gd name="connsiteY21" fmla="*/ 6543804 h 6858000"/>
              <a:gd name="connsiteX22" fmla="*/ 979973 w 12190646"/>
              <a:gd name="connsiteY22" fmla="*/ 6502135 h 6858000"/>
              <a:gd name="connsiteX23" fmla="*/ 941140 w 12190646"/>
              <a:gd name="connsiteY23" fmla="*/ 6438900 h 6858000"/>
              <a:gd name="connsiteX24" fmla="*/ 1127860 w 12190646"/>
              <a:gd name="connsiteY24" fmla="*/ 6435725 h 6858000"/>
              <a:gd name="connsiteX25" fmla="*/ 1065431 w 12190646"/>
              <a:gd name="connsiteY25" fmla="*/ 6485218 h 6858000"/>
              <a:gd name="connsiteX26" fmla="*/ 1117638 w 12190646"/>
              <a:gd name="connsiteY26" fmla="*/ 6533611 h 6858000"/>
              <a:gd name="connsiteX27" fmla="*/ 1138448 w 12190646"/>
              <a:gd name="connsiteY27" fmla="*/ 6537643 h 6858000"/>
              <a:gd name="connsiteX28" fmla="*/ 1162544 w 12190646"/>
              <a:gd name="connsiteY28" fmla="*/ 6554508 h 6858000"/>
              <a:gd name="connsiteX29" fmla="*/ 1132972 w 12190646"/>
              <a:gd name="connsiteY29" fmla="*/ 6573938 h 6858000"/>
              <a:gd name="connsiteX30" fmla="*/ 1084050 w 12190646"/>
              <a:gd name="connsiteY30" fmla="*/ 6548642 h 6858000"/>
              <a:gd name="connsiteX31" fmla="*/ 1058859 w 12190646"/>
              <a:gd name="connsiteY31" fmla="*/ 6569905 h 6858000"/>
              <a:gd name="connsiteX32" fmla="*/ 1131876 w 12190646"/>
              <a:gd name="connsiteY32" fmla="*/ 6604000 h 6858000"/>
              <a:gd name="connsiteX33" fmla="*/ 1200147 w 12190646"/>
              <a:gd name="connsiteY33" fmla="*/ 6551575 h 6858000"/>
              <a:gd name="connsiteX34" fmla="*/ 1151226 w 12190646"/>
              <a:gd name="connsiteY34" fmla="*/ 6505015 h 6858000"/>
              <a:gd name="connsiteX35" fmla="*/ 1124940 w 12190646"/>
              <a:gd name="connsiteY35" fmla="*/ 6499882 h 6858000"/>
              <a:gd name="connsiteX36" fmla="*/ 1103035 w 12190646"/>
              <a:gd name="connsiteY36" fmla="*/ 6482285 h 6858000"/>
              <a:gd name="connsiteX37" fmla="*/ 1128591 w 12190646"/>
              <a:gd name="connsiteY37" fmla="*/ 6465787 h 6858000"/>
              <a:gd name="connsiteX38" fmla="*/ 1170210 w 12190646"/>
              <a:gd name="connsiteY38" fmla="*/ 6483385 h 6858000"/>
              <a:gd name="connsiteX39" fmla="*/ 1193211 w 12190646"/>
              <a:gd name="connsiteY39" fmla="*/ 6461388 h 6858000"/>
              <a:gd name="connsiteX40" fmla="*/ 1127860 w 12190646"/>
              <a:gd name="connsiteY40" fmla="*/ 6435725 h 6858000"/>
              <a:gd name="connsiteX41" fmla="*/ 807365 w 12190646"/>
              <a:gd name="connsiteY41" fmla="*/ 6435725 h 6858000"/>
              <a:gd name="connsiteX42" fmla="*/ 744773 w 12190646"/>
              <a:gd name="connsiteY42" fmla="*/ 6485218 h 6858000"/>
              <a:gd name="connsiteX43" fmla="*/ 796750 w 12190646"/>
              <a:gd name="connsiteY43" fmla="*/ 6533611 h 6858000"/>
              <a:gd name="connsiteX44" fmla="*/ 817980 w 12190646"/>
              <a:gd name="connsiteY44" fmla="*/ 6537643 h 6858000"/>
              <a:gd name="connsiteX45" fmla="*/ 842137 w 12190646"/>
              <a:gd name="connsiteY45" fmla="*/ 6554508 h 6858000"/>
              <a:gd name="connsiteX46" fmla="*/ 812489 w 12190646"/>
              <a:gd name="connsiteY46" fmla="*/ 6573938 h 6858000"/>
              <a:gd name="connsiteX47" fmla="*/ 763075 w 12190646"/>
              <a:gd name="connsiteY47" fmla="*/ 6548642 h 6858000"/>
              <a:gd name="connsiteX48" fmla="*/ 738185 w 12190646"/>
              <a:gd name="connsiteY48" fmla="*/ 6569905 h 6858000"/>
              <a:gd name="connsiteX49" fmla="*/ 811391 w 12190646"/>
              <a:gd name="connsiteY49" fmla="*/ 6604000 h 6858000"/>
              <a:gd name="connsiteX50" fmla="*/ 879473 w 12190646"/>
              <a:gd name="connsiteY50" fmla="*/ 6551575 h 6858000"/>
              <a:gd name="connsiteX51" fmla="*/ 830791 w 12190646"/>
              <a:gd name="connsiteY51" fmla="*/ 6505015 h 6858000"/>
              <a:gd name="connsiteX52" fmla="*/ 804436 w 12190646"/>
              <a:gd name="connsiteY52" fmla="*/ 6499882 h 6858000"/>
              <a:gd name="connsiteX53" fmla="*/ 782474 w 12190646"/>
              <a:gd name="connsiteY53" fmla="*/ 6482285 h 6858000"/>
              <a:gd name="connsiteX54" fmla="*/ 807731 w 12190646"/>
              <a:gd name="connsiteY54" fmla="*/ 6465787 h 6858000"/>
              <a:gd name="connsiteX55" fmla="*/ 849824 w 12190646"/>
              <a:gd name="connsiteY55" fmla="*/ 6483385 h 6858000"/>
              <a:gd name="connsiteX56" fmla="*/ 872884 w 12190646"/>
              <a:gd name="connsiteY56" fmla="*/ 6461388 h 6858000"/>
              <a:gd name="connsiteX57" fmla="*/ 807365 w 12190646"/>
              <a:gd name="connsiteY57" fmla="*/ 6435725 h 6858000"/>
              <a:gd name="connsiteX58" fmla="*/ 608805 w 12190646"/>
              <a:gd name="connsiteY58" fmla="*/ 6346825 h 6858000"/>
              <a:gd name="connsiteX59" fmla="*/ 588961 w 12190646"/>
              <a:gd name="connsiteY59" fmla="*/ 6366669 h 6858000"/>
              <a:gd name="connsiteX60" fmla="*/ 594773 w 12190646"/>
              <a:gd name="connsiteY60" fmla="*/ 6380701 h 6858000"/>
              <a:gd name="connsiteX61" fmla="*/ 606418 w 12190646"/>
              <a:gd name="connsiteY61" fmla="*/ 6385524 h 6858000"/>
              <a:gd name="connsiteX62" fmla="*/ 606418 w 12190646"/>
              <a:gd name="connsiteY62" fmla="*/ 6455105 h 6858000"/>
              <a:gd name="connsiteX63" fmla="*/ 596943 w 12190646"/>
              <a:gd name="connsiteY63" fmla="*/ 6459114 h 6858000"/>
              <a:gd name="connsiteX64" fmla="*/ 595850 w 12190646"/>
              <a:gd name="connsiteY64" fmla="*/ 6459843 h 6858000"/>
              <a:gd name="connsiteX65" fmla="*/ 595121 w 12190646"/>
              <a:gd name="connsiteY65" fmla="*/ 6460936 h 6858000"/>
              <a:gd name="connsiteX66" fmla="*/ 589290 w 12190646"/>
              <a:gd name="connsiteY66" fmla="*/ 6472233 h 6858000"/>
              <a:gd name="connsiteX67" fmla="*/ 519326 w 12190646"/>
              <a:gd name="connsiteY67" fmla="*/ 6472233 h 6858000"/>
              <a:gd name="connsiteX68" fmla="*/ 514886 w 12190646"/>
              <a:gd name="connsiteY68" fmla="*/ 6461943 h 6858000"/>
              <a:gd name="connsiteX69" fmla="*/ 500854 w 12190646"/>
              <a:gd name="connsiteY69" fmla="*/ 6456363 h 6858000"/>
              <a:gd name="connsiteX70" fmla="*/ 481010 w 12190646"/>
              <a:gd name="connsiteY70" fmla="*/ 6475413 h 6858000"/>
              <a:gd name="connsiteX71" fmla="*/ 486822 w 12190646"/>
              <a:gd name="connsiteY71" fmla="*/ 6488884 h 6858000"/>
              <a:gd name="connsiteX72" fmla="*/ 498473 w 12190646"/>
              <a:gd name="connsiteY72" fmla="*/ 6493516 h 6858000"/>
              <a:gd name="connsiteX73" fmla="*/ 498473 w 12190646"/>
              <a:gd name="connsiteY73" fmla="*/ 6565300 h 6858000"/>
              <a:gd name="connsiteX74" fmla="*/ 486824 w 12190646"/>
              <a:gd name="connsiteY74" fmla="*/ 6570125 h 6858000"/>
              <a:gd name="connsiteX75" fmla="*/ 481012 w 12190646"/>
              <a:gd name="connsiteY75" fmla="*/ 6584157 h 6858000"/>
              <a:gd name="connsiteX76" fmla="*/ 500856 w 12190646"/>
              <a:gd name="connsiteY76" fmla="*/ 6604001 h 6858000"/>
              <a:gd name="connsiteX77" fmla="*/ 520700 w 12190646"/>
              <a:gd name="connsiteY77" fmla="*/ 6584157 h 6858000"/>
              <a:gd name="connsiteX78" fmla="*/ 514888 w 12190646"/>
              <a:gd name="connsiteY78" fmla="*/ 6570125 h 6858000"/>
              <a:gd name="connsiteX79" fmla="*/ 503236 w 12190646"/>
              <a:gd name="connsiteY79" fmla="*/ 6565299 h 6858000"/>
              <a:gd name="connsiteX80" fmla="*/ 503236 w 12190646"/>
              <a:gd name="connsiteY80" fmla="*/ 6493516 h 6858000"/>
              <a:gd name="connsiteX81" fmla="*/ 514886 w 12190646"/>
              <a:gd name="connsiteY81" fmla="*/ 6488884 h 6858000"/>
              <a:gd name="connsiteX82" fmla="*/ 519869 w 12190646"/>
              <a:gd name="connsiteY82" fmla="*/ 6477335 h 6858000"/>
              <a:gd name="connsiteX83" fmla="*/ 589290 w 12190646"/>
              <a:gd name="connsiteY83" fmla="*/ 6477335 h 6858000"/>
              <a:gd name="connsiteX84" fmla="*/ 607876 w 12190646"/>
              <a:gd name="connsiteY84" fmla="*/ 6494463 h 6858000"/>
              <a:gd name="connsiteX85" fmla="*/ 608969 w 12190646"/>
              <a:gd name="connsiteY85" fmla="*/ 6494463 h 6858000"/>
              <a:gd name="connsiteX86" fmla="*/ 610791 w 12190646"/>
              <a:gd name="connsiteY86" fmla="*/ 6494463 h 6858000"/>
              <a:gd name="connsiteX87" fmla="*/ 611156 w 12190646"/>
              <a:gd name="connsiteY87" fmla="*/ 6494463 h 6858000"/>
              <a:gd name="connsiteX88" fmla="*/ 622089 w 12190646"/>
              <a:gd name="connsiteY88" fmla="*/ 6489726 h 6858000"/>
              <a:gd name="connsiteX89" fmla="*/ 622453 w 12190646"/>
              <a:gd name="connsiteY89" fmla="*/ 6489361 h 6858000"/>
              <a:gd name="connsiteX90" fmla="*/ 622817 w 12190646"/>
              <a:gd name="connsiteY90" fmla="*/ 6488997 h 6858000"/>
              <a:gd name="connsiteX91" fmla="*/ 623182 w 12190646"/>
              <a:gd name="connsiteY91" fmla="*/ 6488997 h 6858000"/>
              <a:gd name="connsiteX92" fmla="*/ 623182 w 12190646"/>
              <a:gd name="connsiteY92" fmla="*/ 6488632 h 6858000"/>
              <a:gd name="connsiteX93" fmla="*/ 623546 w 12190646"/>
              <a:gd name="connsiteY93" fmla="*/ 6488268 h 6858000"/>
              <a:gd name="connsiteX94" fmla="*/ 623911 w 12190646"/>
              <a:gd name="connsiteY94" fmla="*/ 6487904 h 6858000"/>
              <a:gd name="connsiteX95" fmla="*/ 628648 w 12190646"/>
              <a:gd name="connsiteY95" fmla="*/ 6474784 h 6858000"/>
              <a:gd name="connsiteX96" fmla="*/ 611520 w 12190646"/>
              <a:gd name="connsiteY96" fmla="*/ 6455105 h 6858000"/>
              <a:gd name="connsiteX97" fmla="*/ 611520 w 12190646"/>
              <a:gd name="connsiteY97" fmla="*/ 6385389 h 6858000"/>
              <a:gd name="connsiteX98" fmla="*/ 622837 w 12190646"/>
              <a:gd name="connsiteY98" fmla="*/ 6380701 h 6858000"/>
              <a:gd name="connsiteX99" fmla="*/ 627663 w 12190646"/>
              <a:gd name="connsiteY99" fmla="*/ 6369051 h 6858000"/>
              <a:gd name="connsiteX100" fmla="*/ 697938 w 12190646"/>
              <a:gd name="connsiteY100" fmla="*/ 6369051 h 6858000"/>
              <a:gd name="connsiteX101" fmla="*/ 702956 w 12190646"/>
              <a:gd name="connsiteY101" fmla="*/ 6380701 h 6858000"/>
              <a:gd name="connsiteX102" fmla="*/ 717549 w 12190646"/>
              <a:gd name="connsiteY102" fmla="*/ 6386513 h 6858000"/>
              <a:gd name="connsiteX103" fmla="*/ 738187 w 12190646"/>
              <a:gd name="connsiteY103" fmla="*/ 6366669 h 6858000"/>
              <a:gd name="connsiteX104" fmla="*/ 717549 w 12190646"/>
              <a:gd name="connsiteY104" fmla="*/ 6346825 h 6858000"/>
              <a:gd name="connsiteX105" fmla="*/ 702956 w 12190646"/>
              <a:gd name="connsiteY105" fmla="*/ 6352637 h 6858000"/>
              <a:gd name="connsiteX106" fmla="*/ 697937 w 12190646"/>
              <a:gd name="connsiteY106" fmla="*/ 6364288 h 6858000"/>
              <a:gd name="connsiteX107" fmla="*/ 627663 w 12190646"/>
              <a:gd name="connsiteY107" fmla="*/ 6364288 h 6858000"/>
              <a:gd name="connsiteX108" fmla="*/ 622837 w 12190646"/>
              <a:gd name="connsiteY108" fmla="*/ 6352637 h 6858000"/>
              <a:gd name="connsiteX109" fmla="*/ 608805 w 12190646"/>
              <a:gd name="connsiteY109" fmla="*/ 6346825 h 6858000"/>
              <a:gd name="connsiteX110" fmla="*/ 0 w 12190646"/>
              <a:gd name="connsiteY110" fmla="*/ 0 h 6858000"/>
              <a:gd name="connsiteX111" fmla="*/ 12190646 w 12190646"/>
              <a:gd name="connsiteY111" fmla="*/ 0 h 6858000"/>
              <a:gd name="connsiteX112" fmla="*/ 12190646 w 12190646"/>
              <a:gd name="connsiteY112" fmla="*/ 6858000 h 6858000"/>
              <a:gd name="connsiteX113" fmla="*/ 0 w 12190646"/>
              <a:gd name="connsiteY1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2190646" h="6858000">
                <a:moveTo>
                  <a:pt x="1225546" y="6438900"/>
                </a:moveTo>
                <a:lnTo>
                  <a:pt x="1225546" y="6600825"/>
                </a:lnTo>
                <a:lnTo>
                  <a:pt x="1261323" y="6600825"/>
                </a:lnTo>
                <a:lnTo>
                  <a:pt x="1261323" y="6534666"/>
                </a:lnTo>
                <a:lnTo>
                  <a:pt x="1327401" y="6534666"/>
                </a:lnTo>
                <a:lnTo>
                  <a:pt x="1327401" y="6502501"/>
                </a:lnTo>
                <a:lnTo>
                  <a:pt x="1261323" y="6502501"/>
                </a:lnTo>
                <a:lnTo>
                  <a:pt x="1261323" y="6470700"/>
                </a:lnTo>
                <a:lnTo>
                  <a:pt x="1330321" y="6470700"/>
                </a:lnTo>
                <a:lnTo>
                  <a:pt x="1330321" y="6438900"/>
                </a:lnTo>
                <a:close/>
                <a:moveTo>
                  <a:pt x="904872" y="6438900"/>
                </a:moveTo>
                <a:lnTo>
                  <a:pt x="904872" y="6600825"/>
                </a:lnTo>
                <a:lnTo>
                  <a:pt x="940407" y="6600825"/>
                </a:lnTo>
                <a:lnTo>
                  <a:pt x="940407" y="6547825"/>
                </a:lnTo>
                <a:cubicBezTo>
                  <a:pt x="940407" y="6521873"/>
                  <a:pt x="938942" y="6494825"/>
                  <a:pt x="938942" y="6494825"/>
                </a:cubicBezTo>
                <a:cubicBezTo>
                  <a:pt x="938942" y="6494825"/>
                  <a:pt x="954695" y="6523335"/>
                  <a:pt x="963853" y="6538321"/>
                </a:cubicBezTo>
                <a:lnTo>
                  <a:pt x="1001953" y="6600825"/>
                </a:lnTo>
                <a:lnTo>
                  <a:pt x="1038222" y="6600825"/>
                </a:lnTo>
                <a:lnTo>
                  <a:pt x="1038222" y="6438900"/>
                </a:lnTo>
                <a:lnTo>
                  <a:pt x="1002686" y="6438900"/>
                </a:lnTo>
                <a:lnTo>
                  <a:pt x="1002686" y="6492997"/>
                </a:lnTo>
                <a:cubicBezTo>
                  <a:pt x="1002686" y="6511639"/>
                  <a:pt x="1004151" y="6543804"/>
                  <a:pt x="1004151" y="6543804"/>
                </a:cubicBezTo>
                <a:cubicBezTo>
                  <a:pt x="1004151" y="6543804"/>
                  <a:pt x="993161" y="6523335"/>
                  <a:pt x="979973" y="6502135"/>
                </a:cubicBezTo>
                <a:lnTo>
                  <a:pt x="941140" y="6438900"/>
                </a:lnTo>
                <a:close/>
                <a:moveTo>
                  <a:pt x="1127860" y="6435725"/>
                </a:moveTo>
                <a:cubicBezTo>
                  <a:pt x="1092447" y="6435725"/>
                  <a:pt x="1065431" y="6456256"/>
                  <a:pt x="1065431" y="6485218"/>
                </a:cubicBezTo>
                <a:cubicBezTo>
                  <a:pt x="1065431" y="6517113"/>
                  <a:pt x="1088066" y="6527745"/>
                  <a:pt x="1117638" y="6533611"/>
                </a:cubicBezTo>
                <a:lnTo>
                  <a:pt x="1138448" y="6537643"/>
                </a:lnTo>
                <a:cubicBezTo>
                  <a:pt x="1153051" y="6540210"/>
                  <a:pt x="1162544" y="6543143"/>
                  <a:pt x="1162544" y="6554508"/>
                </a:cubicBezTo>
                <a:cubicBezTo>
                  <a:pt x="1162544" y="6566606"/>
                  <a:pt x="1151591" y="6573938"/>
                  <a:pt x="1132972" y="6573938"/>
                </a:cubicBezTo>
                <a:cubicBezTo>
                  <a:pt x="1110702" y="6573938"/>
                  <a:pt x="1093908" y="6561840"/>
                  <a:pt x="1084050" y="6548642"/>
                </a:cubicBezTo>
                <a:lnTo>
                  <a:pt x="1058859" y="6569905"/>
                </a:lnTo>
                <a:cubicBezTo>
                  <a:pt x="1069082" y="6583837"/>
                  <a:pt x="1094638" y="6604000"/>
                  <a:pt x="1131876" y="6604000"/>
                </a:cubicBezTo>
                <a:cubicBezTo>
                  <a:pt x="1170210" y="6604000"/>
                  <a:pt x="1200147" y="6585303"/>
                  <a:pt x="1200147" y="6551575"/>
                </a:cubicBezTo>
                <a:cubicBezTo>
                  <a:pt x="1200147" y="6522979"/>
                  <a:pt x="1181163" y="6510881"/>
                  <a:pt x="1151226" y="6505015"/>
                </a:cubicBezTo>
                <a:lnTo>
                  <a:pt x="1124940" y="6499882"/>
                </a:lnTo>
                <a:cubicBezTo>
                  <a:pt x="1110336" y="6496949"/>
                  <a:pt x="1103035" y="6492550"/>
                  <a:pt x="1103035" y="6482285"/>
                </a:cubicBezTo>
                <a:cubicBezTo>
                  <a:pt x="1103035" y="6472020"/>
                  <a:pt x="1113257" y="6465787"/>
                  <a:pt x="1128591" y="6465787"/>
                </a:cubicBezTo>
                <a:cubicBezTo>
                  <a:pt x="1144654" y="6465787"/>
                  <a:pt x="1159258" y="6472753"/>
                  <a:pt x="1170210" y="6483385"/>
                </a:cubicBezTo>
                <a:lnTo>
                  <a:pt x="1193211" y="6461388"/>
                </a:lnTo>
                <a:cubicBezTo>
                  <a:pt x="1179337" y="6446724"/>
                  <a:pt x="1156337" y="6435725"/>
                  <a:pt x="1127860" y="6435725"/>
                </a:cubicBezTo>
                <a:close/>
                <a:moveTo>
                  <a:pt x="807365" y="6435725"/>
                </a:moveTo>
                <a:cubicBezTo>
                  <a:pt x="771860" y="6435725"/>
                  <a:pt x="744773" y="6456256"/>
                  <a:pt x="744773" y="6485218"/>
                </a:cubicBezTo>
                <a:cubicBezTo>
                  <a:pt x="744773" y="6517113"/>
                  <a:pt x="767467" y="6527745"/>
                  <a:pt x="796750" y="6533611"/>
                </a:cubicBezTo>
                <a:lnTo>
                  <a:pt x="817980" y="6537643"/>
                </a:lnTo>
                <a:cubicBezTo>
                  <a:pt x="832621" y="6540210"/>
                  <a:pt x="842137" y="6543143"/>
                  <a:pt x="842137" y="6554508"/>
                </a:cubicBezTo>
                <a:cubicBezTo>
                  <a:pt x="842137" y="6566606"/>
                  <a:pt x="831157" y="6573938"/>
                  <a:pt x="812489" y="6573938"/>
                </a:cubicBezTo>
                <a:cubicBezTo>
                  <a:pt x="789795" y="6573938"/>
                  <a:pt x="773324" y="6561840"/>
                  <a:pt x="763075" y="6548642"/>
                </a:cubicBezTo>
                <a:lnTo>
                  <a:pt x="738185" y="6569905"/>
                </a:lnTo>
                <a:cubicBezTo>
                  <a:pt x="748068" y="6583837"/>
                  <a:pt x="774056" y="6604000"/>
                  <a:pt x="811391" y="6604000"/>
                </a:cubicBezTo>
                <a:cubicBezTo>
                  <a:pt x="849824" y="6604000"/>
                  <a:pt x="879473" y="6585303"/>
                  <a:pt x="879473" y="6551575"/>
                </a:cubicBezTo>
                <a:cubicBezTo>
                  <a:pt x="879473" y="6522979"/>
                  <a:pt x="860805" y="6510881"/>
                  <a:pt x="830791" y="6505015"/>
                </a:cubicBezTo>
                <a:lnTo>
                  <a:pt x="804436" y="6499882"/>
                </a:lnTo>
                <a:cubicBezTo>
                  <a:pt x="789795" y="6496949"/>
                  <a:pt x="782474" y="6492550"/>
                  <a:pt x="782474" y="6482285"/>
                </a:cubicBezTo>
                <a:cubicBezTo>
                  <a:pt x="782474" y="6472020"/>
                  <a:pt x="792723" y="6465787"/>
                  <a:pt x="807731" y="6465787"/>
                </a:cubicBezTo>
                <a:cubicBezTo>
                  <a:pt x="824202" y="6465787"/>
                  <a:pt x="838477" y="6472753"/>
                  <a:pt x="849824" y="6483385"/>
                </a:cubicBezTo>
                <a:lnTo>
                  <a:pt x="872884" y="6461388"/>
                </a:lnTo>
                <a:cubicBezTo>
                  <a:pt x="858975" y="6446724"/>
                  <a:pt x="835915" y="6435725"/>
                  <a:pt x="807365" y="6435725"/>
                </a:cubicBezTo>
                <a:close/>
                <a:moveTo>
                  <a:pt x="608805" y="6346825"/>
                </a:moveTo>
                <a:cubicBezTo>
                  <a:pt x="597845" y="6346825"/>
                  <a:pt x="588961" y="6355709"/>
                  <a:pt x="588961" y="6366669"/>
                </a:cubicBezTo>
                <a:cubicBezTo>
                  <a:pt x="588961" y="6372149"/>
                  <a:pt x="591182" y="6377110"/>
                  <a:pt x="594773" y="6380701"/>
                </a:cubicBezTo>
                <a:lnTo>
                  <a:pt x="606418" y="6385524"/>
                </a:lnTo>
                <a:lnTo>
                  <a:pt x="606418" y="6455105"/>
                </a:lnTo>
                <a:cubicBezTo>
                  <a:pt x="603138" y="6455469"/>
                  <a:pt x="599858" y="6456927"/>
                  <a:pt x="596943" y="6459114"/>
                </a:cubicBezTo>
                <a:cubicBezTo>
                  <a:pt x="596579" y="6459478"/>
                  <a:pt x="596214" y="6459843"/>
                  <a:pt x="595850" y="6459843"/>
                </a:cubicBezTo>
                <a:cubicBezTo>
                  <a:pt x="595485" y="6460207"/>
                  <a:pt x="595121" y="6460571"/>
                  <a:pt x="595121" y="6460936"/>
                </a:cubicBezTo>
                <a:cubicBezTo>
                  <a:pt x="591841" y="6463851"/>
                  <a:pt x="589654" y="6467860"/>
                  <a:pt x="589290" y="6472233"/>
                </a:cubicBezTo>
                <a:lnTo>
                  <a:pt x="519326" y="6472233"/>
                </a:lnTo>
                <a:lnTo>
                  <a:pt x="514886" y="6461943"/>
                </a:lnTo>
                <a:cubicBezTo>
                  <a:pt x="511295" y="6458496"/>
                  <a:pt x="506334" y="6456363"/>
                  <a:pt x="500854" y="6456363"/>
                </a:cubicBezTo>
                <a:cubicBezTo>
                  <a:pt x="489894" y="6456363"/>
                  <a:pt x="481010" y="6464892"/>
                  <a:pt x="481010" y="6475413"/>
                </a:cubicBezTo>
                <a:cubicBezTo>
                  <a:pt x="481010" y="6480674"/>
                  <a:pt x="483231" y="6485436"/>
                  <a:pt x="486822" y="6488884"/>
                </a:cubicBezTo>
                <a:lnTo>
                  <a:pt x="498473" y="6493516"/>
                </a:lnTo>
                <a:lnTo>
                  <a:pt x="498473" y="6565300"/>
                </a:lnTo>
                <a:lnTo>
                  <a:pt x="486824" y="6570125"/>
                </a:lnTo>
                <a:cubicBezTo>
                  <a:pt x="483233" y="6573716"/>
                  <a:pt x="481012" y="6578677"/>
                  <a:pt x="481012" y="6584157"/>
                </a:cubicBezTo>
                <a:cubicBezTo>
                  <a:pt x="481012" y="6595117"/>
                  <a:pt x="489896" y="6604001"/>
                  <a:pt x="500856" y="6604001"/>
                </a:cubicBezTo>
                <a:cubicBezTo>
                  <a:pt x="511816" y="6604001"/>
                  <a:pt x="520700" y="6595117"/>
                  <a:pt x="520700" y="6584157"/>
                </a:cubicBezTo>
                <a:cubicBezTo>
                  <a:pt x="520700" y="6578677"/>
                  <a:pt x="518479" y="6573716"/>
                  <a:pt x="514888" y="6570125"/>
                </a:cubicBezTo>
                <a:lnTo>
                  <a:pt x="503236" y="6565299"/>
                </a:lnTo>
                <a:lnTo>
                  <a:pt x="503236" y="6493516"/>
                </a:lnTo>
                <a:lnTo>
                  <a:pt x="514886" y="6488884"/>
                </a:lnTo>
                <a:lnTo>
                  <a:pt x="519869" y="6477335"/>
                </a:lnTo>
                <a:lnTo>
                  <a:pt x="589290" y="6477335"/>
                </a:lnTo>
                <a:cubicBezTo>
                  <a:pt x="590383" y="6486810"/>
                  <a:pt x="598401" y="6494099"/>
                  <a:pt x="607876" y="6494463"/>
                </a:cubicBezTo>
                <a:cubicBezTo>
                  <a:pt x="608240" y="6494463"/>
                  <a:pt x="608605" y="6494463"/>
                  <a:pt x="608969" y="6494463"/>
                </a:cubicBezTo>
                <a:cubicBezTo>
                  <a:pt x="609698" y="6494463"/>
                  <a:pt x="610427" y="6494463"/>
                  <a:pt x="610791" y="6494463"/>
                </a:cubicBezTo>
                <a:cubicBezTo>
                  <a:pt x="611156" y="6494463"/>
                  <a:pt x="611156" y="6494463"/>
                  <a:pt x="611156" y="6494463"/>
                </a:cubicBezTo>
                <a:cubicBezTo>
                  <a:pt x="615164" y="6494099"/>
                  <a:pt x="619173" y="6492277"/>
                  <a:pt x="622089" y="6489726"/>
                </a:cubicBezTo>
                <a:cubicBezTo>
                  <a:pt x="622089" y="6489726"/>
                  <a:pt x="622089" y="6489361"/>
                  <a:pt x="622453" y="6489361"/>
                </a:cubicBezTo>
                <a:cubicBezTo>
                  <a:pt x="622453" y="6489361"/>
                  <a:pt x="622453" y="6489361"/>
                  <a:pt x="622817" y="6488997"/>
                </a:cubicBezTo>
                <a:cubicBezTo>
                  <a:pt x="622817" y="6488997"/>
                  <a:pt x="622817" y="6488997"/>
                  <a:pt x="623182" y="6488997"/>
                </a:cubicBezTo>
                <a:cubicBezTo>
                  <a:pt x="623182" y="6488632"/>
                  <a:pt x="623182" y="6488632"/>
                  <a:pt x="623182" y="6488632"/>
                </a:cubicBezTo>
                <a:cubicBezTo>
                  <a:pt x="623182" y="6488632"/>
                  <a:pt x="623546" y="6488268"/>
                  <a:pt x="623546" y="6488268"/>
                </a:cubicBezTo>
                <a:cubicBezTo>
                  <a:pt x="623546" y="6488268"/>
                  <a:pt x="623546" y="6487904"/>
                  <a:pt x="623911" y="6487904"/>
                </a:cubicBezTo>
                <a:cubicBezTo>
                  <a:pt x="626826" y="6484624"/>
                  <a:pt x="628648" y="6479886"/>
                  <a:pt x="628648" y="6474784"/>
                </a:cubicBezTo>
                <a:cubicBezTo>
                  <a:pt x="628648" y="6464580"/>
                  <a:pt x="621360" y="6456198"/>
                  <a:pt x="611520" y="6455105"/>
                </a:cubicBezTo>
                <a:lnTo>
                  <a:pt x="611520" y="6385389"/>
                </a:lnTo>
                <a:lnTo>
                  <a:pt x="622837" y="6380701"/>
                </a:lnTo>
                <a:lnTo>
                  <a:pt x="627663" y="6369051"/>
                </a:lnTo>
                <a:lnTo>
                  <a:pt x="697938" y="6369051"/>
                </a:lnTo>
                <a:lnTo>
                  <a:pt x="702956" y="6380701"/>
                </a:lnTo>
                <a:cubicBezTo>
                  <a:pt x="706691" y="6384292"/>
                  <a:pt x="711850" y="6386513"/>
                  <a:pt x="717549" y="6386513"/>
                </a:cubicBezTo>
                <a:cubicBezTo>
                  <a:pt x="728947" y="6386513"/>
                  <a:pt x="738187" y="6377629"/>
                  <a:pt x="738187" y="6366669"/>
                </a:cubicBezTo>
                <a:cubicBezTo>
                  <a:pt x="738187" y="6355709"/>
                  <a:pt x="728947" y="6346825"/>
                  <a:pt x="717549" y="6346825"/>
                </a:cubicBezTo>
                <a:cubicBezTo>
                  <a:pt x="711850" y="6346825"/>
                  <a:pt x="706691" y="6349046"/>
                  <a:pt x="702956" y="6352637"/>
                </a:cubicBezTo>
                <a:lnTo>
                  <a:pt x="697937" y="6364288"/>
                </a:lnTo>
                <a:lnTo>
                  <a:pt x="627663" y="6364288"/>
                </a:lnTo>
                <a:lnTo>
                  <a:pt x="622837" y="6352637"/>
                </a:lnTo>
                <a:cubicBezTo>
                  <a:pt x="619246" y="6349046"/>
                  <a:pt x="614285" y="6346825"/>
                  <a:pt x="608805" y="6346825"/>
                </a:cubicBezTo>
                <a:close/>
                <a:moveTo>
                  <a:pt x="0" y="0"/>
                </a:moveTo>
                <a:lnTo>
                  <a:pt x="12190646" y="0"/>
                </a:lnTo>
                <a:lnTo>
                  <a:pt x="12190646" y="6858000"/>
                </a:lnTo>
                <a:lnTo>
                  <a:pt x="0" y="6858000"/>
                </a:lnTo>
                <a:close/>
              </a:path>
            </a:pathLst>
          </a:custGeom>
          <a:solidFill>
            <a:schemeClr val="accent6">
              <a:lumMod val="40000"/>
              <a:lumOff val="60000"/>
            </a:schemeClr>
          </a:solidFill>
        </p:spPr>
        <p:txBody>
          <a:bodyPr wrap="square">
            <a:noAutofit/>
          </a:bodyPr>
          <a:lstStyle>
            <a:lvl1pPr marL="0" indent="0">
              <a:buNone/>
              <a:defRPr/>
            </a:lvl1pPr>
          </a:lstStyle>
          <a:p>
            <a:r>
              <a:rPr lang="en-US"/>
              <a:t>Click icon to add picture</a:t>
            </a:r>
            <a:endParaRPr lang="en-GB"/>
          </a:p>
        </p:txBody>
      </p:sp>
      <p:sp>
        <p:nvSpPr>
          <p:cNvPr id="6" name="Foliennummernplatzhalter 5">
            <a:extLst>
              <a:ext uri="{FF2B5EF4-FFF2-40B4-BE49-F238E27FC236}">
                <a16:creationId xmlns:a16="http://schemas.microsoft.com/office/drawing/2014/main" id="{0CB4D479-3B15-4C02-B897-E5FF054F0E72}"/>
              </a:ext>
            </a:extLst>
          </p:cNvPr>
          <p:cNvSpPr>
            <a:spLocks noGrp="1"/>
          </p:cNvSpPr>
          <p:nvPr>
            <p:ph type="sldNum" sz="quarter" idx="10"/>
          </p:nvPr>
        </p:nvSpPr>
        <p:spPr/>
        <p:txBody>
          <a:bodyPr/>
          <a:lstStyle>
            <a:lvl1pPr>
              <a:defRPr>
                <a:solidFill>
                  <a:srgbClr val="FFFFFF"/>
                </a:solidFill>
              </a:defRPr>
            </a:lvl1pPr>
          </a:lstStyle>
          <a:p>
            <a:fld id="{476BE59D-4918-439E-9CBF-5840B2847889}" type="slidenum">
              <a:rPr lang="en-GB" smtClean="0"/>
              <a:pPr/>
              <a:t>‹N°›</a:t>
            </a:fld>
            <a:endParaRPr lang="en-GB"/>
          </a:p>
        </p:txBody>
      </p:sp>
      <p:sp>
        <p:nvSpPr>
          <p:cNvPr id="8" name="Textplatzhalter 7">
            <a:extLst>
              <a:ext uri="{FF2B5EF4-FFF2-40B4-BE49-F238E27FC236}">
                <a16:creationId xmlns:a16="http://schemas.microsoft.com/office/drawing/2014/main" id="{95BC931C-C5AE-403F-B20B-9FBB2C303D84}"/>
              </a:ext>
            </a:extLst>
          </p:cNvPr>
          <p:cNvSpPr>
            <a:spLocks noGrp="1"/>
          </p:cNvSpPr>
          <p:nvPr>
            <p:ph type="body" sz="quarter" idx="12" hasCustomPrompt="1"/>
          </p:nvPr>
        </p:nvSpPr>
        <p:spPr bwMode="gray">
          <a:xfrm>
            <a:off x="8256589" y="1808163"/>
            <a:ext cx="3455985" cy="587375"/>
          </a:xfrm>
          <a:solidFill>
            <a:schemeClr val="tx2"/>
          </a:solidFill>
        </p:spPr>
        <p:txBody>
          <a:bodyPr lIns="72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en-GB" err="1"/>
              <a:t>Untertitel</a:t>
            </a:r>
            <a:endParaRPr lang="en-GB"/>
          </a:p>
        </p:txBody>
      </p:sp>
      <p:sp>
        <p:nvSpPr>
          <p:cNvPr id="10" name="Textplatzhalter 9">
            <a:extLst>
              <a:ext uri="{FF2B5EF4-FFF2-40B4-BE49-F238E27FC236}">
                <a16:creationId xmlns:a16="http://schemas.microsoft.com/office/drawing/2014/main" id="{12C244B8-79A1-4A9F-9121-9F85746A7ED4}"/>
              </a:ext>
            </a:extLst>
          </p:cNvPr>
          <p:cNvSpPr>
            <a:spLocks noGrp="1"/>
          </p:cNvSpPr>
          <p:nvPr>
            <p:ph type="body" sz="quarter" idx="13"/>
          </p:nvPr>
        </p:nvSpPr>
        <p:spPr bwMode="gray">
          <a:xfrm>
            <a:off x="8263363" y="2532731"/>
            <a:ext cx="3455986" cy="1631472"/>
          </a:xfrm>
          <a:noFill/>
        </p:spPr>
        <p:txBody>
          <a:bodyPr wrap="square" lIns="0" tIns="0" rIns="0" bIns="0">
            <a:sp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el 2">
            <a:extLst>
              <a:ext uri="{FF2B5EF4-FFF2-40B4-BE49-F238E27FC236}">
                <a16:creationId xmlns:a16="http://schemas.microsoft.com/office/drawing/2014/main" id="{2FCA4BFA-0DF0-4698-9A63-B903A8268AF6}"/>
              </a:ext>
            </a:extLst>
          </p:cNvPr>
          <p:cNvSpPr>
            <a:spLocks noGrp="1"/>
          </p:cNvSpPr>
          <p:nvPr>
            <p:ph type="title"/>
          </p:nvPr>
        </p:nvSpPr>
        <p:spPr bwMode="gray">
          <a:xfrm>
            <a:off x="479425" y="476250"/>
            <a:ext cx="5916684" cy="566975"/>
          </a:xfrm>
        </p:spPr>
        <p:txBody>
          <a:bodyPr wrap="none" bIns="36000">
            <a:spAutoFit/>
          </a:bodyPr>
          <a:lstStyle>
            <a:lvl1pPr>
              <a:defRPr>
                <a:solidFill>
                  <a:srgbClr val="FFFFFF"/>
                </a:solidFill>
              </a:defRPr>
            </a:lvl1pPr>
          </a:lstStyle>
          <a:p>
            <a:r>
              <a:rPr lang="en-US"/>
              <a:t>Click to edit Master title style</a:t>
            </a:r>
            <a:endParaRPr lang="en-GB"/>
          </a:p>
        </p:txBody>
      </p:sp>
    </p:spTree>
    <p:extLst>
      <p:ext uri="{BB962C8B-B14F-4D97-AF65-F5344CB8AC3E}">
        <p14:creationId xmlns:p14="http://schemas.microsoft.com/office/powerpoint/2010/main" val="2984674287"/>
      </p:ext>
    </p:extLst>
  </p:cSld>
  <p:clrMapOvr>
    <a:masterClrMapping/>
  </p:clrMapOvr>
  <p:extLst>
    <p:ext uri="{DCECCB84-F9BA-43D5-87BE-67443E8EF086}">
      <p15:sldGuideLst xmlns:p15="http://schemas.microsoft.com/office/powerpoint/2012/main">
        <p15:guide id="1" orient="horz" pos="1502" userDrawn="1">
          <p15:clr>
            <a:srgbClr val="F26B43"/>
          </p15:clr>
        </p15:guide>
        <p15:guide id="2" orient="horz" pos="1593" userDrawn="1">
          <p15:clr>
            <a:srgbClr val="F26B43"/>
          </p15:clr>
        </p15:guide>
        <p15:guide id="3" pos="5201" userDrawn="1">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ildfolie hell">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82541E03-E220-45A5-9714-E54F751A2D9F}"/>
              </a:ext>
            </a:extLst>
          </p:cNvPr>
          <p:cNvGrpSpPr/>
          <p:nvPr userDrawn="1"/>
        </p:nvGrpSpPr>
        <p:grpSpPr>
          <a:xfrm>
            <a:off x="432000" y="6300000"/>
            <a:ext cx="1080000" cy="360000"/>
            <a:chOff x="432000" y="6300000"/>
            <a:chExt cx="1080000" cy="360000"/>
          </a:xfrm>
        </p:grpSpPr>
        <p:sp>
          <p:nvSpPr>
            <p:cNvPr id="2" name="Rechteck 1">
              <a:extLst>
                <a:ext uri="{FF2B5EF4-FFF2-40B4-BE49-F238E27FC236}">
                  <a16:creationId xmlns:a16="http://schemas.microsoft.com/office/drawing/2014/main" id="{CB805731-FB93-43FF-BDDA-1D7499D10B0A}"/>
                </a:ext>
              </a:extLst>
            </p:cNvPr>
            <p:cNvSpPr/>
            <p:nvPr userDrawn="1"/>
          </p:nvSpPr>
          <p:spPr>
            <a:xfrm>
              <a:off x="432000" y="6300000"/>
              <a:ext cx="1080000" cy="360000"/>
            </a:xfrm>
            <a:prstGeom prst="rect">
              <a:avLst/>
            </a:prstGeom>
            <a:solidFill>
              <a:srgbClr val="04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6" name="Gruppieren 55">
              <a:extLst>
                <a:ext uri="{FF2B5EF4-FFF2-40B4-BE49-F238E27FC236}">
                  <a16:creationId xmlns:a16="http://schemas.microsoft.com/office/drawing/2014/main" id="{C6C91EF7-ABDF-4F7E-BAA0-9D067269CCA0}"/>
                </a:ext>
              </a:extLst>
            </p:cNvPr>
            <p:cNvGrpSpPr/>
            <p:nvPr userDrawn="1"/>
          </p:nvGrpSpPr>
          <p:grpSpPr>
            <a:xfrm>
              <a:off x="479425" y="6345239"/>
              <a:ext cx="257175" cy="257176"/>
              <a:chOff x="479425" y="6345239"/>
              <a:chExt cx="257175" cy="257176"/>
            </a:xfrm>
          </p:grpSpPr>
          <p:sp>
            <p:nvSpPr>
              <p:cNvPr id="49" name="Oval 32">
                <a:extLst>
                  <a:ext uri="{FF2B5EF4-FFF2-40B4-BE49-F238E27FC236}">
                    <a16:creationId xmlns:a16="http://schemas.microsoft.com/office/drawing/2014/main" id="{78C07301-BA23-4663-8B54-71C9362DAA85}"/>
                  </a:ext>
                </a:extLst>
              </p:cNvPr>
              <p:cNvSpPr>
                <a:spLocks noChangeArrowheads="1"/>
              </p:cNvSpPr>
              <p:nvPr userDrawn="1"/>
            </p:nvSpPr>
            <p:spPr bwMode="auto">
              <a:xfrm>
                <a:off x="479425" y="6562727"/>
                <a:ext cx="39688" cy="39688"/>
              </a:xfrm>
              <a:prstGeom prst="ellipse">
                <a:avLst/>
              </a:prstGeom>
              <a:solidFill>
                <a:srgbClr val="C95B40"/>
              </a:solidFill>
              <a:ln w="3175">
                <a:solidFill>
                  <a:srgbClr val="C95B4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Oval 33">
                <a:extLst>
                  <a:ext uri="{FF2B5EF4-FFF2-40B4-BE49-F238E27FC236}">
                    <a16:creationId xmlns:a16="http://schemas.microsoft.com/office/drawing/2014/main" id="{03080C1A-1FFC-4A27-AF6F-66B78D6E4E64}"/>
                  </a:ext>
                </a:extLst>
              </p:cNvPr>
              <p:cNvSpPr>
                <a:spLocks noChangeArrowheads="1"/>
              </p:cNvSpPr>
              <p:nvPr userDrawn="1"/>
            </p:nvSpPr>
            <p:spPr bwMode="auto">
              <a:xfrm>
                <a:off x="587375" y="6345239"/>
                <a:ext cx="39688" cy="39688"/>
              </a:xfrm>
              <a:prstGeom prst="ellipse">
                <a:avLst/>
              </a:prstGeom>
              <a:solidFill>
                <a:srgbClr val="C95B40"/>
              </a:solidFill>
              <a:ln w="3175">
                <a:solidFill>
                  <a:srgbClr val="C95B4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Oval 34">
                <a:extLst>
                  <a:ext uri="{FF2B5EF4-FFF2-40B4-BE49-F238E27FC236}">
                    <a16:creationId xmlns:a16="http://schemas.microsoft.com/office/drawing/2014/main" id="{50742574-EF19-4F9C-A337-CCA521BF77BD}"/>
                  </a:ext>
                </a:extLst>
              </p:cNvPr>
              <p:cNvSpPr>
                <a:spLocks noChangeArrowheads="1"/>
              </p:cNvSpPr>
              <p:nvPr userDrawn="1"/>
            </p:nvSpPr>
            <p:spPr bwMode="auto">
              <a:xfrm>
                <a:off x="695325" y="6345239"/>
                <a:ext cx="41275" cy="39688"/>
              </a:xfrm>
              <a:prstGeom prst="ellipse">
                <a:avLst/>
              </a:prstGeom>
              <a:solidFill>
                <a:srgbClr val="5298BD"/>
              </a:solidFill>
              <a:ln w="3175">
                <a:solidFill>
                  <a:srgbClr val="5298BD"/>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Oval 35">
                <a:extLst>
                  <a:ext uri="{FF2B5EF4-FFF2-40B4-BE49-F238E27FC236}">
                    <a16:creationId xmlns:a16="http://schemas.microsoft.com/office/drawing/2014/main" id="{DA369ED9-3879-484F-A5BC-AFAE1D8C672F}"/>
                  </a:ext>
                </a:extLst>
              </p:cNvPr>
              <p:cNvSpPr>
                <a:spLocks noChangeArrowheads="1"/>
              </p:cNvSpPr>
              <p:nvPr userDrawn="1"/>
            </p:nvSpPr>
            <p:spPr bwMode="auto">
              <a:xfrm>
                <a:off x="479425" y="6454777"/>
                <a:ext cx="39688" cy="38100"/>
              </a:xfrm>
              <a:prstGeom prst="ellipse">
                <a:avLst/>
              </a:prstGeom>
              <a:solidFill>
                <a:srgbClr val="5298BD"/>
              </a:solidFill>
              <a:ln w="3175">
                <a:solidFill>
                  <a:srgbClr val="5298BD"/>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sp>
        <p:nvSpPr>
          <p:cNvPr id="14" name="Bildplatzhalter 13">
            <a:extLst>
              <a:ext uri="{FF2B5EF4-FFF2-40B4-BE49-F238E27FC236}">
                <a16:creationId xmlns:a16="http://schemas.microsoft.com/office/drawing/2014/main" id="{62C9D606-B694-4CB6-BA43-7EDDFF1D6D6B}"/>
              </a:ext>
            </a:extLst>
          </p:cNvPr>
          <p:cNvSpPr>
            <a:spLocks noGrp="1"/>
          </p:cNvSpPr>
          <p:nvPr>
            <p:ph type="pic" sz="quarter" idx="11"/>
          </p:nvPr>
        </p:nvSpPr>
        <p:spPr>
          <a:xfrm>
            <a:off x="4" y="0"/>
            <a:ext cx="12190646" cy="6858000"/>
          </a:xfrm>
          <a:custGeom>
            <a:avLst/>
            <a:gdLst>
              <a:gd name="connsiteX0" fmla="*/ 1225546 w 12190646"/>
              <a:gd name="connsiteY0" fmla="*/ 6438900 h 6858000"/>
              <a:gd name="connsiteX1" fmla="*/ 1225546 w 12190646"/>
              <a:gd name="connsiteY1" fmla="*/ 6600825 h 6858000"/>
              <a:gd name="connsiteX2" fmla="*/ 1261323 w 12190646"/>
              <a:gd name="connsiteY2" fmla="*/ 6600825 h 6858000"/>
              <a:gd name="connsiteX3" fmla="*/ 1261323 w 12190646"/>
              <a:gd name="connsiteY3" fmla="*/ 6534666 h 6858000"/>
              <a:gd name="connsiteX4" fmla="*/ 1327401 w 12190646"/>
              <a:gd name="connsiteY4" fmla="*/ 6534666 h 6858000"/>
              <a:gd name="connsiteX5" fmla="*/ 1327401 w 12190646"/>
              <a:gd name="connsiteY5" fmla="*/ 6502501 h 6858000"/>
              <a:gd name="connsiteX6" fmla="*/ 1261323 w 12190646"/>
              <a:gd name="connsiteY6" fmla="*/ 6502501 h 6858000"/>
              <a:gd name="connsiteX7" fmla="*/ 1261323 w 12190646"/>
              <a:gd name="connsiteY7" fmla="*/ 6470700 h 6858000"/>
              <a:gd name="connsiteX8" fmla="*/ 1330321 w 12190646"/>
              <a:gd name="connsiteY8" fmla="*/ 6470700 h 6858000"/>
              <a:gd name="connsiteX9" fmla="*/ 1330321 w 12190646"/>
              <a:gd name="connsiteY9" fmla="*/ 6438900 h 6858000"/>
              <a:gd name="connsiteX10" fmla="*/ 904872 w 12190646"/>
              <a:gd name="connsiteY10" fmla="*/ 6438900 h 6858000"/>
              <a:gd name="connsiteX11" fmla="*/ 904872 w 12190646"/>
              <a:gd name="connsiteY11" fmla="*/ 6600825 h 6858000"/>
              <a:gd name="connsiteX12" fmla="*/ 940407 w 12190646"/>
              <a:gd name="connsiteY12" fmla="*/ 6600825 h 6858000"/>
              <a:gd name="connsiteX13" fmla="*/ 940407 w 12190646"/>
              <a:gd name="connsiteY13" fmla="*/ 6547825 h 6858000"/>
              <a:gd name="connsiteX14" fmla="*/ 938942 w 12190646"/>
              <a:gd name="connsiteY14" fmla="*/ 6494825 h 6858000"/>
              <a:gd name="connsiteX15" fmla="*/ 963853 w 12190646"/>
              <a:gd name="connsiteY15" fmla="*/ 6538321 h 6858000"/>
              <a:gd name="connsiteX16" fmla="*/ 1001953 w 12190646"/>
              <a:gd name="connsiteY16" fmla="*/ 6600825 h 6858000"/>
              <a:gd name="connsiteX17" fmla="*/ 1038222 w 12190646"/>
              <a:gd name="connsiteY17" fmla="*/ 6600825 h 6858000"/>
              <a:gd name="connsiteX18" fmla="*/ 1038222 w 12190646"/>
              <a:gd name="connsiteY18" fmla="*/ 6438900 h 6858000"/>
              <a:gd name="connsiteX19" fmla="*/ 1002686 w 12190646"/>
              <a:gd name="connsiteY19" fmla="*/ 6438900 h 6858000"/>
              <a:gd name="connsiteX20" fmla="*/ 1002686 w 12190646"/>
              <a:gd name="connsiteY20" fmla="*/ 6492997 h 6858000"/>
              <a:gd name="connsiteX21" fmla="*/ 1004151 w 12190646"/>
              <a:gd name="connsiteY21" fmla="*/ 6543804 h 6858000"/>
              <a:gd name="connsiteX22" fmla="*/ 979973 w 12190646"/>
              <a:gd name="connsiteY22" fmla="*/ 6502135 h 6858000"/>
              <a:gd name="connsiteX23" fmla="*/ 941140 w 12190646"/>
              <a:gd name="connsiteY23" fmla="*/ 6438900 h 6858000"/>
              <a:gd name="connsiteX24" fmla="*/ 1127860 w 12190646"/>
              <a:gd name="connsiteY24" fmla="*/ 6435725 h 6858000"/>
              <a:gd name="connsiteX25" fmla="*/ 1065431 w 12190646"/>
              <a:gd name="connsiteY25" fmla="*/ 6485218 h 6858000"/>
              <a:gd name="connsiteX26" fmla="*/ 1117638 w 12190646"/>
              <a:gd name="connsiteY26" fmla="*/ 6533611 h 6858000"/>
              <a:gd name="connsiteX27" fmla="*/ 1138448 w 12190646"/>
              <a:gd name="connsiteY27" fmla="*/ 6537643 h 6858000"/>
              <a:gd name="connsiteX28" fmla="*/ 1162544 w 12190646"/>
              <a:gd name="connsiteY28" fmla="*/ 6554508 h 6858000"/>
              <a:gd name="connsiteX29" fmla="*/ 1132972 w 12190646"/>
              <a:gd name="connsiteY29" fmla="*/ 6573938 h 6858000"/>
              <a:gd name="connsiteX30" fmla="*/ 1084050 w 12190646"/>
              <a:gd name="connsiteY30" fmla="*/ 6548642 h 6858000"/>
              <a:gd name="connsiteX31" fmla="*/ 1058859 w 12190646"/>
              <a:gd name="connsiteY31" fmla="*/ 6569905 h 6858000"/>
              <a:gd name="connsiteX32" fmla="*/ 1131876 w 12190646"/>
              <a:gd name="connsiteY32" fmla="*/ 6604000 h 6858000"/>
              <a:gd name="connsiteX33" fmla="*/ 1200147 w 12190646"/>
              <a:gd name="connsiteY33" fmla="*/ 6551575 h 6858000"/>
              <a:gd name="connsiteX34" fmla="*/ 1151226 w 12190646"/>
              <a:gd name="connsiteY34" fmla="*/ 6505015 h 6858000"/>
              <a:gd name="connsiteX35" fmla="*/ 1124940 w 12190646"/>
              <a:gd name="connsiteY35" fmla="*/ 6499882 h 6858000"/>
              <a:gd name="connsiteX36" fmla="*/ 1103035 w 12190646"/>
              <a:gd name="connsiteY36" fmla="*/ 6482285 h 6858000"/>
              <a:gd name="connsiteX37" fmla="*/ 1128591 w 12190646"/>
              <a:gd name="connsiteY37" fmla="*/ 6465787 h 6858000"/>
              <a:gd name="connsiteX38" fmla="*/ 1170210 w 12190646"/>
              <a:gd name="connsiteY38" fmla="*/ 6483385 h 6858000"/>
              <a:gd name="connsiteX39" fmla="*/ 1193211 w 12190646"/>
              <a:gd name="connsiteY39" fmla="*/ 6461388 h 6858000"/>
              <a:gd name="connsiteX40" fmla="*/ 1127860 w 12190646"/>
              <a:gd name="connsiteY40" fmla="*/ 6435725 h 6858000"/>
              <a:gd name="connsiteX41" fmla="*/ 807365 w 12190646"/>
              <a:gd name="connsiteY41" fmla="*/ 6435725 h 6858000"/>
              <a:gd name="connsiteX42" fmla="*/ 744773 w 12190646"/>
              <a:gd name="connsiteY42" fmla="*/ 6485218 h 6858000"/>
              <a:gd name="connsiteX43" fmla="*/ 796750 w 12190646"/>
              <a:gd name="connsiteY43" fmla="*/ 6533611 h 6858000"/>
              <a:gd name="connsiteX44" fmla="*/ 817980 w 12190646"/>
              <a:gd name="connsiteY44" fmla="*/ 6537643 h 6858000"/>
              <a:gd name="connsiteX45" fmla="*/ 842137 w 12190646"/>
              <a:gd name="connsiteY45" fmla="*/ 6554508 h 6858000"/>
              <a:gd name="connsiteX46" fmla="*/ 812489 w 12190646"/>
              <a:gd name="connsiteY46" fmla="*/ 6573938 h 6858000"/>
              <a:gd name="connsiteX47" fmla="*/ 763075 w 12190646"/>
              <a:gd name="connsiteY47" fmla="*/ 6548642 h 6858000"/>
              <a:gd name="connsiteX48" fmla="*/ 738185 w 12190646"/>
              <a:gd name="connsiteY48" fmla="*/ 6569905 h 6858000"/>
              <a:gd name="connsiteX49" fmla="*/ 811391 w 12190646"/>
              <a:gd name="connsiteY49" fmla="*/ 6604000 h 6858000"/>
              <a:gd name="connsiteX50" fmla="*/ 879473 w 12190646"/>
              <a:gd name="connsiteY50" fmla="*/ 6551575 h 6858000"/>
              <a:gd name="connsiteX51" fmla="*/ 830791 w 12190646"/>
              <a:gd name="connsiteY51" fmla="*/ 6505015 h 6858000"/>
              <a:gd name="connsiteX52" fmla="*/ 804436 w 12190646"/>
              <a:gd name="connsiteY52" fmla="*/ 6499882 h 6858000"/>
              <a:gd name="connsiteX53" fmla="*/ 782474 w 12190646"/>
              <a:gd name="connsiteY53" fmla="*/ 6482285 h 6858000"/>
              <a:gd name="connsiteX54" fmla="*/ 807731 w 12190646"/>
              <a:gd name="connsiteY54" fmla="*/ 6465787 h 6858000"/>
              <a:gd name="connsiteX55" fmla="*/ 849824 w 12190646"/>
              <a:gd name="connsiteY55" fmla="*/ 6483385 h 6858000"/>
              <a:gd name="connsiteX56" fmla="*/ 872884 w 12190646"/>
              <a:gd name="connsiteY56" fmla="*/ 6461388 h 6858000"/>
              <a:gd name="connsiteX57" fmla="*/ 807365 w 12190646"/>
              <a:gd name="connsiteY57" fmla="*/ 6435725 h 6858000"/>
              <a:gd name="connsiteX58" fmla="*/ 608805 w 12190646"/>
              <a:gd name="connsiteY58" fmla="*/ 6346825 h 6858000"/>
              <a:gd name="connsiteX59" fmla="*/ 588961 w 12190646"/>
              <a:gd name="connsiteY59" fmla="*/ 6366669 h 6858000"/>
              <a:gd name="connsiteX60" fmla="*/ 594773 w 12190646"/>
              <a:gd name="connsiteY60" fmla="*/ 6380701 h 6858000"/>
              <a:gd name="connsiteX61" fmla="*/ 606418 w 12190646"/>
              <a:gd name="connsiteY61" fmla="*/ 6385524 h 6858000"/>
              <a:gd name="connsiteX62" fmla="*/ 606418 w 12190646"/>
              <a:gd name="connsiteY62" fmla="*/ 6455105 h 6858000"/>
              <a:gd name="connsiteX63" fmla="*/ 596943 w 12190646"/>
              <a:gd name="connsiteY63" fmla="*/ 6459114 h 6858000"/>
              <a:gd name="connsiteX64" fmla="*/ 595850 w 12190646"/>
              <a:gd name="connsiteY64" fmla="*/ 6459843 h 6858000"/>
              <a:gd name="connsiteX65" fmla="*/ 595121 w 12190646"/>
              <a:gd name="connsiteY65" fmla="*/ 6460936 h 6858000"/>
              <a:gd name="connsiteX66" fmla="*/ 589290 w 12190646"/>
              <a:gd name="connsiteY66" fmla="*/ 6472233 h 6858000"/>
              <a:gd name="connsiteX67" fmla="*/ 519326 w 12190646"/>
              <a:gd name="connsiteY67" fmla="*/ 6472233 h 6858000"/>
              <a:gd name="connsiteX68" fmla="*/ 514886 w 12190646"/>
              <a:gd name="connsiteY68" fmla="*/ 6461943 h 6858000"/>
              <a:gd name="connsiteX69" fmla="*/ 500854 w 12190646"/>
              <a:gd name="connsiteY69" fmla="*/ 6456363 h 6858000"/>
              <a:gd name="connsiteX70" fmla="*/ 481010 w 12190646"/>
              <a:gd name="connsiteY70" fmla="*/ 6475413 h 6858000"/>
              <a:gd name="connsiteX71" fmla="*/ 486822 w 12190646"/>
              <a:gd name="connsiteY71" fmla="*/ 6488884 h 6858000"/>
              <a:gd name="connsiteX72" fmla="*/ 498473 w 12190646"/>
              <a:gd name="connsiteY72" fmla="*/ 6493516 h 6858000"/>
              <a:gd name="connsiteX73" fmla="*/ 498473 w 12190646"/>
              <a:gd name="connsiteY73" fmla="*/ 6565300 h 6858000"/>
              <a:gd name="connsiteX74" fmla="*/ 486824 w 12190646"/>
              <a:gd name="connsiteY74" fmla="*/ 6570125 h 6858000"/>
              <a:gd name="connsiteX75" fmla="*/ 481012 w 12190646"/>
              <a:gd name="connsiteY75" fmla="*/ 6584157 h 6858000"/>
              <a:gd name="connsiteX76" fmla="*/ 500856 w 12190646"/>
              <a:gd name="connsiteY76" fmla="*/ 6604001 h 6858000"/>
              <a:gd name="connsiteX77" fmla="*/ 520700 w 12190646"/>
              <a:gd name="connsiteY77" fmla="*/ 6584157 h 6858000"/>
              <a:gd name="connsiteX78" fmla="*/ 514888 w 12190646"/>
              <a:gd name="connsiteY78" fmla="*/ 6570125 h 6858000"/>
              <a:gd name="connsiteX79" fmla="*/ 503236 w 12190646"/>
              <a:gd name="connsiteY79" fmla="*/ 6565299 h 6858000"/>
              <a:gd name="connsiteX80" fmla="*/ 503236 w 12190646"/>
              <a:gd name="connsiteY80" fmla="*/ 6493516 h 6858000"/>
              <a:gd name="connsiteX81" fmla="*/ 514886 w 12190646"/>
              <a:gd name="connsiteY81" fmla="*/ 6488884 h 6858000"/>
              <a:gd name="connsiteX82" fmla="*/ 519869 w 12190646"/>
              <a:gd name="connsiteY82" fmla="*/ 6477335 h 6858000"/>
              <a:gd name="connsiteX83" fmla="*/ 589290 w 12190646"/>
              <a:gd name="connsiteY83" fmla="*/ 6477335 h 6858000"/>
              <a:gd name="connsiteX84" fmla="*/ 607876 w 12190646"/>
              <a:gd name="connsiteY84" fmla="*/ 6494463 h 6858000"/>
              <a:gd name="connsiteX85" fmla="*/ 608969 w 12190646"/>
              <a:gd name="connsiteY85" fmla="*/ 6494463 h 6858000"/>
              <a:gd name="connsiteX86" fmla="*/ 610791 w 12190646"/>
              <a:gd name="connsiteY86" fmla="*/ 6494463 h 6858000"/>
              <a:gd name="connsiteX87" fmla="*/ 611156 w 12190646"/>
              <a:gd name="connsiteY87" fmla="*/ 6494463 h 6858000"/>
              <a:gd name="connsiteX88" fmla="*/ 622089 w 12190646"/>
              <a:gd name="connsiteY88" fmla="*/ 6489726 h 6858000"/>
              <a:gd name="connsiteX89" fmla="*/ 622453 w 12190646"/>
              <a:gd name="connsiteY89" fmla="*/ 6489361 h 6858000"/>
              <a:gd name="connsiteX90" fmla="*/ 622817 w 12190646"/>
              <a:gd name="connsiteY90" fmla="*/ 6488997 h 6858000"/>
              <a:gd name="connsiteX91" fmla="*/ 623182 w 12190646"/>
              <a:gd name="connsiteY91" fmla="*/ 6488997 h 6858000"/>
              <a:gd name="connsiteX92" fmla="*/ 623182 w 12190646"/>
              <a:gd name="connsiteY92" fmla="*/ 6488632 h 6858000"/>
              <a:gd name="connsiteX93" fmla="*/ 623546 w 12190646"/>
              <a:gd name="connsiteY93" fmla="*/ 6488268 h 6858000"/>
              <a:gd name="connsiteX94" fmla="*/ 623911 w 12190646"/>
              <a:gd name="connsiteY94" fmla="*/ 6487904 h 6858000"/>
              <a:gd name="connsiteX95" fmla="*/ 628648 w 12190646"/>
              <a:gd name="connsiteY95" fmla="*/ 6474784 h 6858000"/>
              <a:gd name="connsiteX96" fmla="*/ 611520 w 12190646"/>
              <a:gd name="connsiteY96" fmla="*/ 6455105 h 6858000"/>
              <a:gd name="connsiteX97" fmla="*/ 611520 w 12190646"/>
              <a:gd name="connsiteY97" fmla="*/ 6385389 h 6858000"/>
              <a:gd name="connsiteX98" fmla="*/ 622837 w 12190646"/>
              <a:gd name="connsiteY98" fmla="*/ 6380701 h 6858000"/>
              <a:gd name="connsiteX99" fmla="*/ 627663 w 12190646"/>
              <a:gd name="connsiteY99" fmla="*/ 6369051 h 6858000"/>
              <a:gd name="connsiteX100" fmla="*/ 697938 w 12190646"/>
              <a:gd name="connsiteY100" fmla="*/ 6369051 h 6858000"/>
              <a:gd name="connsiteX101" fmla="*/ 702956 w 12190646"/>
              <a:gd name="connsiteY101" fmla="*/ 6380701 h 6858000"/>
              <a:gd name="connsiteX102" fmla="*/ 717549 w 12190646"/>
              <a:gd name="connsiteY102" fmla="*/ 6386513 h 6858000"/>
              <a:gd name="connsiteX103" fmla="*/ 738187 w 12190646"/>
              <a:gd name="connsiteY103" fmla="*/ 6366669 h 6858000"/>
              <a:gd name="connsiteX104" fmla="*/ 717549 w 12190646"/>
              <a:gd name="connsiteY104" fmla="*/ 6346825 h 6858000"/>
              <a:gd name="connsiteX105" fmla="*/ 702956 w 12190646"/>
              <a:gd name="connsiteY105" fmla="*/ 6352637 h 6858000"/>
              <a:gd name="connsiteX106" fmla="*/ 697937 w 12190646"/>
              <a:gd name="connsiteY106" fmla="*/ 6364288 h 6858000"/>
              <a:gd name="connsiteX107" fmla="*/ 627663 w 12190646"/>
              <a:gd name="connsiteY107" fmla="*/ 6364288 h 6858000"/>
              <a:gd name="connsiteX108" fmla="*/ 622837 w 12190646"/>
              <a:gd name="connsiteY108" fmla="*/ 6352637 h 6858000"/>
              <a:gd name="connsiteX109" fmla="*/ 608805 w 12190646"/>
              <a:gd name="connsiteY109" fmla="*/ 6346825 h 6858000"/>
              <a:gd name="connsiteX110" fmla="*/ 0 w 12190646"/>
              <a:gd name="connsiteY110" fmla="*/ 0 h 6858000"/>
              <a:gd name="connsiteX111" fmla="*/ 12190646 w 12190646"/>
              <a:gd name="connsiteY111" fmla="*/ 0 h 6858000"/>
              <a:gd name="connsiteX112" fmla="*/ 12190646 w 12190646"/>
              <a:gd name="connsiteY112" fmla="*/ 6858000 h 6858000"/>
              <a:gd name="connsiteX113" fmla="*/ 0 w 12190646"/>
              <a:gd name="connsiteY1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2190646" h="6858000">
                <a:moveTo>
                  <a:pt x="1225546" y="6438900"/>
                </a:moveTo>
                <a:lnTo>
                  <a:pt x="1225546" y="6600825"/>
                </a:lnTo>
                <a:lnTo>
                  <a:pt x="1261323" y="6600825"/>
                </a:lnTo>
                <a:lnTo>
                  <a:pt x="1261323" y="6534666"/>
                </a:lnTo>
                <a:lnTo>
                  <a:pt x="1327401" y="6534666"/>
                </a:lnTo>
                <a:lnTo>
                  <a:pt x="1327401" y="6502501"/>
                </a:lnTo>
                <a:lnTo>
                  <a:pt x="1261323" y="6502501"/>
                </a:lnTo>
                <a:lnTo>
                  <a:pt x="1261323" y="6470700"/>
                </a:lnTo>
                <a:lnTo>
                  <a:pt x="1330321" y="6470700"/>
                </a:lnTo>
                <a:lnTo>
                  <a:pt x="1330321" y="6438900"/>
                </a:lnTo>
                <a:close/>
                <a:moveTo>
                  <a:pt x="904872" y="6438900"/>
                </a:moveTo>
                <a:lnTo>
                  <a:pt x="904872" y="6600825"/>
                </a:lnTo>
                <a:lnTo>
                  <a:pt x="940407" y="6600825"/>
                </a:lnTo>
                <a:lnTo>
                  <a:pt x="940407" y="6547825"/>
                </a:lnTo>
                <a:cubicBezTo>
                  <a:pt x="940407" y="6521873"/>
                  <a:pt x="938942" y="6494825"/>
                  <a:pt x="938942" y="6494825"/>
                </a:cubicBezTo>
                <a:cubicBezTo>
                  <a:pt x="938942" y="6494825"/>
                  <a:pt x="954695" y="6523335"/>
                  <a:pt x="963853" y="6538321"/>
                </a:cubicBezTo>
                <a:lnTo>
                  <a:pt x="1001953" y="6600825"/>
                </a:lnTo>
                <a:lnTo>
                  <a:pt x="1038222" y="6600825"/>
                </a:lnTo>
                <a:lnTo>
                  <a:pt x="1038222" y="6438900"/>
                </a:lnTo>
                <a:lnTo>
                  <a:pt x="1002686" y="6438900"/>
                </a:lnTo>
                <a:lnTo>
                  <a:pt x="1002686" y="6492997"/>
                </a:lnTo>
                <a:cubicBezTo>
                  <a:pt x="1002686" y="6511639"/>
                  <a:pt x="1004151" y="6543804"/>
                  <a:pt x="1004151" y="6543804"/>
                </a:cubicBezTo>
                <a:cubicBezTo>
                  <a:pt x="1004151" y="6543804"/>
                  <a:pt x="993161" y="6523335"/>
                  <a:pt x="979973" y="6502135"/>
                </a:cubicBezTo>
                <a:lnTo>
                  <a:pt x="941140" y="6438900"/>
                </a:lnTo>
                <a:close/>
                <a:moveTo>
                  <a:pt x="1127860" y="6435725"/>
                </a:moveTo>
                <a:cubicBezTo>
                  <a:pt x="1092447" y="6435725"/>
                  <a:pt x="1065431" y="6456256"/>
                  <a:pt x="1065431" y="6485218"/>
                </a:cubicBezTo>
                <a:cubicBezTo>
                  <a:pt x="1065431" y="6517113"/>
                  <a:pt x="1088066" y="6527745"/>
                  <a:pt x="1117638" y="6533611"/>
                </a:cubicBezTo>
                <a:lnTo>
                  <a:pt x="1138448" y="6537643"/>
                </a:lnTo>
                <a:cubicBezTo>
                  <a:pt x="1153051" y="6540210"/>
                  <a:pt x="1162544" y="6543143"/>
                  <a:pt x="1162544" y="6554508"/>
                </a:cubicBezTo>
                <a:cubicBezTo>
                  <a:pt x="1162544" y="6566606"/>
                  <a:pt x="1151591" y="6573938"/>
                  <a:pt x="1132972" y="6573938"/>
                </a:cubicBezTo>
                <a:cubicBezTo>
                  <a:pt x="1110702" y="6573938"/>
                  <a:pt x="1093908" y="6561840"/>
                  <a:pt x="1084050" y="6548642"/>
                </a:cubicBezTo>
                <a:lnTo>
                  <a:pt x="1058859" y="6569905"/>
                </a:lnTo>
                <a:cubicBezTo>
                  <a:pt x="1069082" y="6583837"/>
                  <a:pt x="1094638" y="6604000"/>
                  <a:pt x="1131876" y="6604000"/>
                </a:cubicBezTo>
                <a:cubicBezTo>
                  <a:pt x="1170210" y="6604000"/>
                  <a:pt x="1200147" y="6585303"/>
                  <a:pt x="1200147" y="6551575"/>
                </a:cubicBezTo>
                <a:cubicBezTo>
                  <a:pt x="1200147" y="6522979"/>
                  <a:pt x="1181163" y="6510881"/>
                  <a:pt x="1151226" y="6505015"/>
                </a:cubicBezTo>
                <a:lnTo>
                  <a:pt x="1124940" y="6499882"/>
                </a:lnTo>
                <a:cubicBezTo>
                  <a:pt x="1110336" y="6496949"/>
                  <a:pt x="1103035" y="6492550"/>
                  <a:pt x="1103035" y="6482285"/>
                </a:cubicBezTo>
                <a:cubicBezTo>
                  <a:pt x="1103035" y="6472020"/>
                  <a:pt x="1113257" y="6465787"/>
                  <a:pt x="1128591" y="6465787"/>
                </a:cubicBezTo>
                <a:cubicBezTo>
                  <a:pt x="1144654" y="6465787"/>
                  <a:pt x="1159258" y="6472753"/>
                  <a:pt x="1170210" y="6483385"/>
                </a:cubicBezTo>
                <a:lnTo>
                  <a:pt x="1193211" y="6461388"/>
                </a:lnTo>
                <a:cubicBezTo>
                  <a:pt x="1179337" y="6446724"/>
                  <a:pt x="1156337" y="6435725"/>
                  <a:pt x="1127860" y="6435725"/>
                </a:cubicBezTo>
                <a:close/>
                <a:moveTo>
                  <a:pt x="807365" y="6435725"/>
                </a:moveTo>
                <a:cubicBezTo>
                  <a:pt x="771860" y="6435725"/>
                  <a:pt x="744773" y="6456256"/>
                  <a:pt x="744773" y="6485218"/>
                </a:cubicBezTo>
                <a:cubicBezTo>
                  <a:pt x="744773" y="6517113"/>
                  <a:pt x="767467" y="6527745"/>
                  <a:pt x="796750" y="6533611"/>
                </a:cubicBezTo>
                <a:lnTo>
                  <a:pt x="817980" y="6537643"/>
                </a:lnTo>
                <a:cubicBezTo>
                  <a:pt x="832621" y="6540210"/>
                  <a:pt x="842137" y="6543143"/>
                  <a:pt x="842137" y="6554508"/>
                </a:cubicBezTo>
                <a:cubicBezTo>
                  <a:pt x="842137" y="6566606"/>
                  <a:pt x="831157" y="6573938"/>
                  <a:pt x="812489" y="6573938"/>
                </a:cubicBezTo>
                <a:cubicBezTo>
                  <a:pt x="789795" y="6573938"/>
                  <a:pt x="773324" y="6561840"/>
                  <a:pt x="763075" y="6548642"/>
                </a:cubicBezTo>
                <a:lnTo>
                  <a:pt x="738185" y="6569905"/>
                </a:lnTo>
                <a:cubicBezTo>
                  <a:pt x="748068" y="6583837"/>
                  <a:pt x="774056" y="6604000"/>
                  <a:pt x="811391" y="6604000"/>
                </a:cubicBezTo>
                <a:cubicBezTo>
                  <a:pt x="849824" y="6604000"/>
                  <a:pt x="879473" y="6585303"/>
                  <a:pt x="879473" y="6551575"/>
                </a:cubicBezTo>
                <a:cubicBezTo>
                  <a:pt x="879473" y="6522979"/>
                  <a:pt x="860805" y="6510881"/>
                  <a:pt x="830791" y="6505015"/>
                </a:cubicBezTo>
                <a:lnTo>
                  <a:pt x="804436" y="6499882"/>
                </a:lnTo>
                <a:cubicBezTo>
                  <a:pt x="789795" y="6496949"/>
                  <a:pt x="782474" y="6492550"/>
                  <a:pt x="782474" y="6482285"/>
                </a:cubicBezTo>
                <a:cubicBezTo>
                  <a:pt x="782474" y="6472020"/>
                  <a:pt x="792723" y="6465787"/>
                  <a:pt x="807731" y="6465787"/>
                </a:cubicBezTo>
                <a:cubicBezTo>
                  <a:pt x="824202" y="6465787"/>
                  <a:pt x="838477" y="6472753"/>
                  <a:pt x="849824" y="6483385"/>
                </a:cubicBezTo>
                <a:lnTo>
                  <a:pt x="872884" y="6461388"/>
                </a:lnTo>
                <a:cubicBezTo>
                  <a:pt x="858975" y="6446724"/>
                  <a:pt x="835915" y="6435725"/>
                  <a:pt x="807365" y="6435725"/>
                </a:cubicBezTo>
                <a:close/>
                <a:moveTo>
                  <a:pt x="608805" y="6346825"/>
                </a:moveTo>
                <a:cubicBezTo>
                  <a:pt x="597845" y="6346825"/>
                  <a:pt x="588961" y="6355709"/>
                  <a:pt x="588961" y="6366669"/>
                </a:cubicBezTo>
                <a:cubicBezTo>
                  <a:pt x="588961" y="6372149"/>
                  <a:pt x="591182" y="6377110"/>
                  <a:pt x="594773" y="6380701"/>
                </a:cubicBezTo>
                <a:lnTo>
                  <a:pt x="606418" y="6385524"/>
                </a:lnTo>
                <a:lnTo>
                  <a:pt x="606418" y="6455105"/>
                </a:lnTo>
                <a:cubicBezTo>
                  <a:pt x="603138" y="6455469"/>
                  <a:pt x="599858" y="6456927"/>
                  <a:pt x="596943" y="6459114"/>
                </a:cubicBezTo>
                <a:cubicBezTo>
                  <a:pt x="596579" y="6459478"/>
                  <a:pt x="596214" y="6459843"/>
                  <a:pt x="595850" y="6459843"/>
                </a:cubicBezTo>
                <a:cubicBezTo>
                  <a:pt x="595485" y="6460207"/>
                  <a:pt x="595121" y="6460571"/>
                  <a:pt x="595121" y="6460936"/>
                </a:cubicBezTo>
                <a:cubicBezTo>
                  <a:pt x="591841" y="6463851"/>
                  <a:pt x="589654" y="6467860"/>
                  <a:pt x="589290" y="6472233"/>
                </a:cubicBezTo>
                <a:lnTo>
                  <a:pt x="519326" y="6472233"/>
                </a:lnTo>
                <a:lnTo>
                  <a:pt x="514886" y="6461943"/>
                </a:lnTo>
                <a:cubicBezTo>
                  <a:pt x="511295" y="6458496"/>
                  <a:pt x="506334" y="6456363"/>
                  <a:pt x="500854" y="6456363"/>
                </a:cubicBezTo>
                <a:cubicBezTo>
                  <a:pt x="489894" y="6456363"/>
                  <a:pt x="481010" y="6464892"/>
                  <a:pt x="481010" y="6475413"/>
                </a:cubicBezTo>
                <a:cubicBezTo>
                  <a:pt x="481010" y="6480674"/>
                  <a:pt x="483231" y="6485436"/>
                  <a:pt x="486822" y="6488884"/>
                </a:cubicBezTo>
                <a:lnTo>
                  <a:pt x="498473" y="6493516"/>
                </a:lnTo>
                <a:lnTo>
                  <a:pt x="498473" y="6565300"/>
                </a:lnTo>
                <a:lnTo>
                  <a:pt x="486824" y="6570125"/>
                </a:lnTo>
                <a:cubicBezTo>
                  <a:pt x="483233" y="6573716"/>
                  <a:pt x="481012" y="6578677"/>
                  <a:pt x="481012" y="6584157"/>
                </a:cubicBezTo>
                <a:cubicBezTo>
                  <a:pt x="481012" y="6595117"/>
                  <a:pt x="489896" y="6604001"/>
                  <a:pt x="500856" y="6604001"/>
                </a:cubicBezTo>
                <a:cubicBezTo>
                  <a:pt x="511816" y="6604001"/>
                  <a:pt x="520700" y="6595117"/>
                  <a:pt x="520700" y="6584157"/>
                </a:cubicBezTo>
                <a:cubicBezTo>
                  <a:pt x="520700" y="6578677"/>
                  <a:pt x="518479" y="6573716"/>
                  <a:pt x="514888" y="6570125"/>
                </a:cubicBezTo>
                <a:lnTo>
                  <a:pt x="503236" y="6565299"/>
                </a:lnTo>
                <a:lnTo>
                  <a:pt x="503236" y="6493516"/>
                </a:lnTo>
                <a:lnTo>
                  <a:pt x="514886" y="6488884"/>
                </a:lnTo>
                <a:lnTo>
                  <a:pt x="519869" y="6477335"/>
                </a:lnTo>
                <a:lnTo>
                  <a:pt x="589290" y="6477335"/>
                </a:lnTo>
                <a:cubicBezTo>
                  <a:pt x="590383" y="6486810"/>
                  <a:pt x="598401" y="6494099"/>
                  <a:pt x="607876" y="6494463"/>
                </a:cubicBezTo>
                <a:cubicBezTo>
                  <a:pt x="608240" y="6494463"/>
                  <a:pt x="608605" y="6494463"/>
                  <a:pt x="608969" y="6494463"/>
                </a:cubicBezTo>
                <a:cubicBezTo>
                  <a:pt x="609698" y="6494463"/>
                  <a:pt x="610427" y="6494463"/>
                  <a:pt x="610791" y="6494463"/>
                </a:cubicBezTo>
                <a:cubicBezTo>
                  <a:pt x="611156" y="6494463"/>
                  <a:pt x="611156" y="6494463"/>
                  <a:pt x="611156" y="6494463"/>
                </a:cubicBezTo>
                <a:cubicBezTo>
                  <a:pt x="615164" y="6494099"/>
                  <a:pt x="619173" y="6492277"/>
                  <a:pt x="622089" y="6489726"/>
                </a:cubicBezTo>
                <a:cubicBezTo>
                  <a:pt x="622089" y="6489726"/>
                  <a:pt x="622089" y="6489361"/>
                  <a:pt x="622453" y="6489361"/>
                </a:cubicBezTo>
                <a:cubicBezTo>
                  <a:pt x="622453" y="6489361"/>
                  <a:pt x="622453" y="6489361"/>
                  <a:pt x="622817" y="6488997"/>
                </a:cubicBezTo>
                <a:cubicBezTo>
                  <a:pt x="622817" y="6488997"/>
                  <a:pt x="622817" y="6488997"/>
                  <a:pt x="623182" y="6488997"/>
                </a:cubicBezTo>
                <a:cubicBezTo>
                  <a:pt x="623182" y="6488632"/>
                  <a:pt x="623182" y="6488632"/>
                  <a:pt x="623182" y="6488632"/>
                </a:cubicBezTo>
                <a:cubicBezTo>
                  <a:pt x="623182" y="6488632"/>
                  <a:pt x="623546" y="6488268"/>
                  <a:pt x="623546" y="6488268"/>
                </a:cubicBezTo>
                <a:cubicBezTo>
                  <a:pt x="623546" y="6488268"/>
                  <a:pt x="623546" y="6487904"/>
                  <a:pt x="623911" y="6487904"/>
                </a:cubicBezTo>
                <a:cubicBezTo>
                  <a:pt x="626826" y="6484624"/>
                  <a:pt x="628648" y="6479886"/>
                  <a:pt x="628648" y="6474784"/>
                </a:cubicBezTo>
                <a:cubicBezTo>
                  <a:pt x="628648" y="6464580"/>
                  <a:pt x="621360" y="6456198"/>
                  <a:pt x="611520" y="6455105"/>
                </a:cubicBezTo>
                <a:lnTo>
                  <a:pt x="611520" y="6385389"/>
                </a:lnTo>
                <a:lnTo>
                  <a:pt x="622837" y="6380701"/>
                </a:lnTo>
                <a:lnTo>
                  <a:pt x="627663" y="6369051"/>
                </a:lnTo>
                <a:lnTo>
                  <a:pt x="697938" y="6369051"/>
                </a:lnTo>
                <a:lnTo>
                  <a:pt x="702956" y="6380701"/>
                </a:lnTo>
                <a:cubicBezTo>
                  <a:pt x="706691" y="6384292"/>
                  <a:pt x="711850" y="6386513"/>
                  <a:pt x="717549" y="6386513"/>
                </a:cubicBezTo>
                <a:cubicBezTo>
                  <a:pt x="728947" y="6386513"/>
                  <a:pt x="738187" y="6377629"/>
                  <a:pt x="738187" y="6366669"/>
                </a:cubicBezTo>
                <a:cubicBezTo>
                  <a:pt x="738187" y="6355709"/>
                  <a:pt x="728947" y="6346825"/>
                  <a:pt x="717549" y="6346825"/>
                </a:cubicBezTo>
                <a:cubicBezTo>
                  <a:pt x="711850" y="6346825"/>
                  <a:pt x="706691" y="6349046"/>
                  <a:pt x="702956" y="6352637"/>
                </a:cubicBezTo>
                <a:lnTo>
                  <a:pt x="697937" y="6364288"/>
                </a:lnTo>
                <a:lnTo>
                  <a:pt x="627663" y="6364288"/>
                </a:lnTo>
                <a:lnTo>
                  <a:pt x="622837" y="6352637"/>
                </a:lnTo>
                <a:cubicBezTo>
                  <a:pt x="619246" y="6349046"/>
                  <a:pt x="614285" y="6346825"/>
                  <a:pt x="608805" y="6346825"/>
                </a:cubicBezTo>
                <a:close/>
                <a:moveTo>
                  <a:pt x="0" y="0"/>
                </a:moveTo>
                <a:lnTo>
                  <a:pt x="12190646" y="0"/>
                </a:lnTo>
                <a:lnTo>
                  <a:pt x="12190646" y="6858000"/>
                </a:lnTo>
                <a:lnTo>
                  <a:pt x="0" y="6858000"/>
                </a:lnTo>
                <a:close/>
              </a:path>
            </a:pathLst>
          </a:custGeom>
          <a:solidFill>
            <a:schemeClr val="accent6">
              <a:lumMod val="40000"/>
              <a:lumOff val="60000"/>
            </a:schemeClr>
          </a:solidFill>
        </p:spPr>
        <p:txBody>
          <a:bodyPr wrap="square">
            <a:noAutofit/>
          </a:bodyPr>
          <a:lstStyle>
            <a:lvl1pPr marL="0" indent="0">
              <a:buNone/>
              <a:defRPr/>
            </a:lvl1pPr>
          </a:lstStyle>
          <a:p>
            <a:r>
              <a:rPr lang="en-US"/>
              <a:t>Click icon to add picture</a:t>
            </a:r>
            <a:endParaRPr lang="en-GB"/>
          </a:p>
        </p:txBody>
      </p:sp>
      <p:sp>
        <p:nvSpPr>
          <p:cNvPr id="6" name="Foliennummernplatzhalter 5">
            <a:extLst>
              <a:ext uri="{FF2B5EF4-FFF2-40B4-BE49-F238E27FC236}">
                <a16:creationId xmlns:a16="http://schemas.microsoft.com/office/drawing/2014/main" id="{0CB4D479-3B15-4C02-B897-E5FF054F0E72}"/>
              </a:ext>
            </a:extLst>
          </p:cNvPr>
          <p:cNvSpPr>
            <a:spLocks noGrp="1"/>
          </p:cNvSpPr>
          <p:nvPr>
            <p:ph type="sldNum" sz="quarter" idx="10"/>
          </p:nvPr>
        </p:nvSpPr>
        <p:spPr/>
        <p:txBody>
          <a:bodyPr/>
          <a:lstStyle>
            <a:lvl1pPr>
              <a:defRPr>
                <a:solidFill>
                  <a:schemeClr val="tx1"/>
                </a:solidFill>
              </a:defRPr>
            </a:lvl1pPr>
          </a:lstStyle>
          <a:p>
            <a:fld id="{476BE59D-4918-439E-9CBF-5840B2847889}" type="slidenum">
              <a:rPr lang="en-GB" smtClean="0"/>
              <a:pPr/>
              <a:t>‹N°›</a:t>
            </a:fld>
            <a:endParaRPr lang="en-GB"/>
          </a:p>
        </p:txBody>
      </p:sp>
      <p:sp>
        <p:nvSpPr>
          <p:cNvPr id="8" name="Textplatzhalter 7">
            <a:extLst>
              <a:ext uri="{FF2B5EF4-FFF2-40B4-BE49-F238E27FC236}">
                <a16:creationId xmlns:a16="http://schemas.microsoft.com/office/drawing/2014/main" id="{95BC931C-C5AE-403F-B20B-9FBB2C303D84}"/>
              </a:ext>
            </a:extLst>
          </p:cNvPr>
          <p:cNvSpPr>
            <a:spLocks noGrp="1"/>
          </p:cNvSpPr>
          <p:nvPr>
            <p:ph type="body" sz="quarter" idx="12" hasCustomPrompt="1"/>
          </p:nvPr>
        </p:nvSpPr>
        <p:spPr bwMode="gray">
          <a:xfrm>
            <a:off x="8256589" y="1808163"/>
            <a:ext cx="3455985" cy="587375"/>
          </a:xfrm>
          <a:solidFill>
            <a:schemeClr val="tx2"/>
          </a:solidFill>
        </p:spPr>
        <p:txBody>
          <a:bodyPr lIns="72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en-GB" err="1"/>
              <a:t>Untertitel</a:t>
            </a:r>
            <a:endParaRPr lang="en-GB"/>
          </a:p>
        </p:txBody>
      </p:sp>
      <p:sp>
        <p:nvSpPr>
          <p:cNvPr id="10" name="Textplatzhalter 9">
            <a:extLst>
              <a:ext uri="{FF2B5EF4-FFF2-40B4-BE49-F238E27FC236}">
                <a16:creationId xmlns:a16="http://schemas.microsoft.com/office/drawing/2014/main" id="{12C244B8-79A1-4A9F-9121-9F85746A7ED4}"/>
              </a:ext>
            </a:extLst>
          </p:cNvPr>
          <p:cNvSpPr>
            <a:spLocks noGrp="1"/>
          </p:cNvSpPr>
          <p:nvPr>
            <p:ph type="body" sz="quarter" idx="13"/>
          </p:nvPr>
        </p:nvSpPr>
        <p:spPr bwMode="gray">
          <a:xfrm>
            <a:off x="8263363" y="2532731"/>
            <a:ext cx="3455986" cy="1631472"/>
          </a:xfrm>
          <a:noFill/>
        </p:spPr>
        <p:txBody>
          <a:bodyPr wrap="square" lIns="0" tIns="0" rIns="0" bIns="0">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el 2">
            <a:extLst>
              <a:ext uri="{FF2B5EF4-FFF2-40B4-BE49-F238E27FC236}">
                <a16:creationId xmlns:a16="http://schemas.microsoft.com/office/drawing/2014/main" id="{2FCA4BFA-0DF0-4698-9A63-B903A8268AF6}"/>
              </a:ext>
            </a:extLst>
          </p:cNvPr>
          <p:cNvSpPr>
            <a:spLocks noGrp="1"/>
          </p:cNvSpPr>
          <p:nvPr>
            <p:ph type="title"/>
          </p:nvPr>
        </p:nvSpPr>
        <p:spPr bwMode="gray">
          <a:xfrm>
            <a:off x="479425" y="476250"/>
            <a:ext cx="5916684" cy="566975"/>
          </a:xfrm>
        </p:spPr>
        <p:txBody>
          <a:bodyPr wrap="none" bIns="36000">
            <a:spAutoFit/>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358291234"/>
      </p:ext>
    </p:extLst>
  </p:cSld>
  <p:clrMapOvr>
    <a:masterClrMapping/>
  </p:clrMapOvr>
  <p:extLst>
    <p:ext uri="{DCECCB84-F9BA-43D5-87BE-67443E8EF086}">
      <p15:sldGuideLst xmlns:p15="http://schemas.microsoft.com/office/powerpoint/2012/main">
        <p15:guide id="1" orient="horz" pos="1502" userDrawn="1">
          <p15:clr>
            <a:srgbClr val="F26B43"/>
          </p15:clr>
        </p15:guide>
        <p15:guide id="2" orient="horz" pos="1593" userDrawn="1">
          <p15:clr>
            <a:srgbClr val="F26B43"/>
          </p15:clr>
        </p15:guide>
        <p15:guide id="3" pos="5201"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hell">
    <p:bg>
      <p:bgPr>
        <a:solidFill>
          <a:srgbClr val="FFFFFF"/>
        </a:solidFill>
        <a:effectLst/>
      </p:bgPr>
    </p:bg>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CA91DAF5-3C0E-4CF3-A983-A3BDB648A1C7}"/>
              </a:ext>
            </a:extLst>
          </p:cNvPr>
          <p:cNvGrpSpPr/>
          <p:nvPr userDrawn="1"/>
        </p:nvGrpSpPr>
        <p:grpSpPr>
          <a:xfrm>
            <a:off x="431999" y="468000"/>
            <a:ext cx="2657835" cy="756000"/>
            <a:chOff x="431999" y="468000"/>
            <a:chExt cx="2657835" cy="756000"/>
          </a:xfrm>
        </p:grpSpPr>
        <p:sp>
          <p:nvSpPr>
            <p:cNvPr id="16" name="Rechteck 15">
              <a:extLst>
                <a:ext uri="{FF2B5EF4-FFF2-40B4-BE49-F238E27FC236}">
                  <a16:creationId xmlns:a16="http://schemas.microsoft.com/office/drawing/2014/main" id="{278161D4-494B-40F9-B7D1-73531333A286}"/>
                </a:ext>
              </a:extLst>
            </p:cNvPr>
            <p:cNvSpPr/>
            <p:nvPr userDrawn="1"/>
          </p:nvSpPr>
          <p:spPr>
            <a:xfrm>
              <a:off x="431999" y="468000"/>
              <a:ext cx="2657835" cy="756000"/>
            </a:xfrm>
            <a:prstGeom prst="rect">
              <a:avLst/>
            </a:prstGeom>
            <a:solidFill>
              <a:srgbClr val="04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232">
              <a:extLst>
                <a:ext uri="{FF2B5EF4-FFF2-40B4-BE49-F238E27FC236}">
                  <a16:creationId xmlns:a16="http://schemas.microsoft.com/office/drawing/2014/main" id="{322C947E-0C71-415B-8C5E-38FE6D3690C8}"/>
                </a:ext>
              </a:extLst>
            </p:cNvPr>
            <p:cNvSpPr>
              <a:spLocks noChangeArrowheads="1"/>
            </p:cNvSpPr>
            <p:nvPr userDrawn="1"/>
          </p:nvSpPr>
          <p:spPr bwMode="auto">
            <a:xfrm>
              <a:off x="477638" y="1025527"/>
              <a:ext cx="88900" cy="90488"/>
            </a:xfrm>
            <a:prstGeom prst="ellipse">
              <a:avLst/>
            </a:prstGeom>
            <a:solidFill>
              <a:srgbClr val="C95B40"/>
            </a:solidFill>
            <a:ln w="2540">
              <a:solidFill>
                <a:srgbClr val="C95B4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233">
              <a:extLst>
                <a:ext uri="{FF2B5EF4-FFF2-40B4-BE49-F238E27FC236}">
                  <a16:creationId xmlns:a16="http://schemas.microsoft.com/office/drawing/2014/main" id="{C6EEDD96-5A3E-4773-ABA2-6D5A95EA5EA5}"/>
                </a:ext>
              </a:extLst>
            </p:cNvPr>
            <p:cNvSpPr>
              <a:spLocks/>
            </p:cNvSpPr>
            <p:nvPr userDrawn="1"/>
          </p:nvSpPr>
          <p:spPr bwMode="auto">
            <a:xfrm>
              <a:off x="716400" y="532608"/>
              <a:ext cx="87313" cy="90488"/>
            </a:xfrm>
            <a:custGeom>
              <a:avLst/>
              <a:gdLst>
                <a:gd name="T0" fmla="*/ 122 w 245"/>
                <a:gd name="T1" fmla="*/ 0 h 245"/>
                <a:gd name="T2" fmla="*/ 0 w 245"/>
                <a:gd name="T3" fmla="*/ 123 h 245"/>
                <a:gd name="T4" fmla="*/ 123 w 245"/>
                <a:gd name="T5" fmla="*/ 245 h 245"/>
                <a:gd name="T6" fmla="*/ 245 w 245"/>
                <a:gd name="T7" fmla="*/ 123 h 245"/>
                <a:gd name="T8" fmla="*/ 123 w 245"/>
                <a:gd name="T9" fmla="*/ 0 h 245"/>
                <a:gd name="T10" fmla="*/ 122 w 245"/>
                <a:gd name="T11" fmla="*/ 0 h 245"/>
              </a:gdLst>
              <a:ahLst/>
              <a:cxnLst>
                <a:cxn ang="0">
                  <a:pos x="T0" y="T1"/>
                </a:cxn>
                <a:cxn ang="0">
                  <a:pos x="T2" y="T3"/>
                </a:cxn>
                <a:cxn ang="0">
                  <a:pos x="T4" y="T5"/>
                </a:cxn>
                <a:cxn ang="0">
                  <a:pos x="T6" y="T7"/>
                </a:cxn>
                <a:cxn ang="0">
                  <a:pos x="T8" y="T9"/>
                </a:cxn>
                <a:cxn ang="0">
                  <a:pos x="T10" y="T11"/>
                </a:cxn>
              </a:cxnLst>
              <a:rect l="0" t="0" r="r" b="b"/>
              <a:pathLst>
                <a:path w="245" h="245">
                  <a:moveTo>
                    <a:pt x="122" y="0"/>
                  </a:moveTo>
                  <a:cubicBezTo>
                    <a:pt x="55" y="0"/>
                    <a:pt x="0" y="55"/>
                    <a:pt x="0" y="123"/>
                  </a:cubicBezTo>
                  <a:cubicBezTo>
                    <a:pt x="0" y="190"/>
                    <a:pt x="55" y="245"/>
                    <a:pt x="123" y="245"/>
                  </a:cubicBezTo>
                  <a:cubicBezTo>
                    <a:pt x="190" y="245"/>
                    <a:pt x="245" y="190"/>
                    <a:pt x="245" y="123"/>
                  </a:cubicBezTo>
                  <a:cubicBezTo>
                    <a:pt x="245" y="55"/>
                    <a:pt x="190" y="0"/>
                    <a:pt x="123" y="0"/>
                  </a:cubicBezTo>
                  <a:lnTo>
                    <a:pt x="122" y="0"/>
                  </a:lnTo>
                  <a:close/>
                </a:path>
              </a:pathLst>
            </a:custGeom>
            <a:solidFill>
              <a:srgbClr val="C95B40"/>
            </a:solidFill>
            <a:ln w="2540">
              <a:solidFill>
                <a:srgbClr val="C95B4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234">
              <a:extLst>
                <a:ext uri="{FF2B5EF4-FFF2-40B4-BE49-F238E27FC236}">
                  <a16:creationId xmlns:a16="http://schemas.microsoft.com/office/drawing/2014/main" id="{BED05AF8-4D7D-4FA8-B71B-453040B9FCE2}"/>
                </a:ext>
              </a:extLst>
            </p:cNvPr>
            <p:cNvSpPr>
              <a:spLocks/>
            </p:cNvSpPr>
            <p:nvPr userDrawn="1"/>
          </p:nvSpPr>
          <p:spPr bwMode="auto">
            <a:xfrm>
              <a:off x="961032" y="532608"/>
              <a:ext cx="88900" cy="90488"/>
            </a:xfrm>
            <a:custGeom>
              <a:avLst/>
              <a:gdLst>
                <a:gd name="T0" fmla="*/ 123 w 245"/>
                <a:gd name="T1" fmla="*/ 0 h 245"/>
                <a:gd name="T2" fmla="*/ 122 w 245"/>
                <a:gd name="T3" fmla="*/ 0 h 245"/>
                <a:gd name="T4" fmla="*/ 0 w 245"/>
                <a:gd name="T5" fmla="*/ 123 h 245"/>
                <a:gd name="T6" fmla="*/ 123 w 245"/>
                <a:gd name="T7" fmla="*/ 245 h 245"/>
                <a:gd name="T8" fmla="*/ 245 w 245"/>
                <a:gd name="T9" fmla="*/ 123 h 245"/>
                <a:gd name="T10" fmla="*/ 123 w 245"/>
                <a:gd name="T11" fmla="*/ 0 h 245"/>
              </a:gdLst>
              <a:ahLst/>
              <a:cxnLst>
                <a:cxn ang="0">
                  <a:pos x="T0" y="T1"/>
                </a:cxn>
                <a:cxn ang="0">
                  <a:pos x="T2" y="T3"/>
                </a:cxn>
                <a:cxn ang="0">
                  <a:pos x="T4" y="T5"/>
                </a:cxn>
                <a:cxn ang="0">
                  <a:pos x="T6" y="T7"/>
                </a:cxn>
                <a:cxn ang="0">
                  <a:pos x="T8" y="T9"/>
                </a:cxn>
                <a:cxn ang="0">
                  <a:pos x="T10" y="T11"/>
                </a:cxn>
              </a:cxnLst>
              <a:rect l="0" t="0" r="r" b="b"/>
              <a:pathLst>
                <a:path w="245" h="245">
                  <a:moveTo>
                    <a:pt x="123" y="0"/>
                  </a:moveTo>
                  <a:lnTo>
                    <a:pt x="122" y="0"/>
                  </a:lnTo>
                  <a:cubicBezTo>
                    <a:pt x="55" y="0"/>
                    <a:pt x="0" y="55"/>
                    <a:pt x="0" y="123"/>
                  </a:cubicBezTo>
                  <a:cubicBezTo>
                    <a:pt x="0" y="190"/>
                    <a:pt x="55" y="245"/>
                    <a:pt x="123" y="245"/>
                  </a:cubicBezTo>
                  <a:cubicBezTo>
                    <a:pt x="190" y="245"/>
                    <a:pt x="245" y="190"/>
                    <a:pt x="245" y="123"/>
                  </a:cubicBezTo>
                  <a:cubicBezTo>
                    <a:pt x="245" y="55"/>
                    <a:pt x="190" y="0"/>
                    <a:pt x="123" y="0"/>
                  </a:cubicBezTo>
                  <a:close/>
                </a:path>
              </a:pathLst>
            </a:custGeom>
            <a:solidFill>
              <a:srgbClr val="5298BD"/>
            </a:solidFill>
            <a:ln w="2540">
              <a:solidFill>
                <a:srgbClr val="5298BD"/>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Oval 235">
              <a:extLst>
                <a:ext uri="{FF2B5EF4-FFF2-40B4-BE49-F238E27FC236}">
                  <a16:creationId xmlns:a16="http://schemas.microsoft.com/office/drawing/2014/main" id="{394F1A89-6509-46DF-9C1C-EADE3D3CC78C}"/>
                </a:ext>
              </a:extLst>
            </p:cNvPr>
            <p:cNvSpPr>
              <a:spLocks noChangeArrowheads="1"/>
            </p:cNvSpPr>
            <p:nvPr userDrawn="1"/>
          </p:nvSpPr>
          <p:spPr bwMode="auto">
            <a:xfrm>
              <a:off x="475200" y="778671"/>
              <a:ext cx="88900" cy="88900"/>
            </a:xfrm>
            <a:prstGeom prst="ellipse">
              <a:avLst/>
            </a:prstGeom>
            <a:solidFill>
              <a:srgbClr val="5298BD"/>
            </a:solidFill>
            <a:ln w="2540">
              <a:solidFill>
                <a:srgbClr val="5298BD"/>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2" name="Bildplatzhalter 21">
            <a:extLst>
              <a:ext uri="{FF2B5EF4-FFF2-40B4-BE49-F238E27FC236}">
                <a16:creationId xmlns:a16="http://schemas.microsoft.com/office/drawing/2014/main" id="{DE9AB438-A12D-4358-ACF0-EFF5FD0F0446}"/>
              </a:ext>
            </a:extLst>
          </p:cNvPr>
          <p:cNvSpPr>
            <a:spLocks noGrp="1"/>
          </p:cNvSpPr>
          <p:nvPr>
            <p:ph type="pic" sz="quarter" idx="10"/>
          </p:nvPr>
        </p:nvSpPr>
        <p:spPr>
          <a:xfrm>
            <a:off x="19" y="8"/>
            <a:ext cx="12190633" cy="6857992"/>
          </a:xfrm>
          <a:custGeom>
            <a:avLst/>
            <a:gdLst>
              <a:gd name="connsiteX0" fmla="*/ 2593959 w 12190633"/>
              <a:gd name="connsiteY0" fmla="*/ 1066793 h 6857992"/>
              <a:gd name="connsiteX1" fmla="*/ 2593959 w 12190633"/>
              <a:gd name="connsiteY1" fmla="*/ 1080571 h 6857992"/>
              <a:gd name="connsiteX2" fmla="*/ 2576035 w 12190633"/>
              <a:gd name="connsiteY2" fmla="*/ 1096956 h 6857992"/>
              <a:gd name="connsiteX3" fmla="*/ 2560620 w 12190633"/>
              <a:gd name="connsiteY3" fmla="*/ 1084295 h 6857992"/>
              <a:gd name="connsiteX4" fmla="*/ 2578545 w 12190633"/>
              <a:gd name="connsiteY4" fmla="*/ 1070889 h 6857992"/>
              <a:gd name="connsiteX5" fmla="*/ 2593959 w 12190633"/>
              <a:gd name="connsiteY5" fmla="*/ 1066793 h 6857992"/>
              <a:gd name="connsiteX6" fmla="*/ 2452673 w 12190633"/>
              <a:gd name="connsiteY6" fmla="*/ 1030281 h 6857992"/>
              <a:gd name="connsiteX7" fmla="*/ 2476485 w 12190633"/>
              <a:gd name="connsiteY7" fmla="*/ 1061057 h 6857992"/>
              <a:gd name="connsiteX8" fmla="*/ 2452673 w 12190633"/>
              <a:gd name="connsiteY8" fmla="*/ 1092194 h 6857992"/>
              <a:gd name="connsiteX9" fmla="*/ 2428859 w 12190633"/>
              <a:gd name="connsiteY9" fmla="*/ 1061057 h 6857992"/>
              <a:gd name="connsiteX10" fmla="*/ 2452673 w 12190633"/>
              <a:gd name="connsiteY10" fmla="*/ 1030281 h 6857992"/>
              <a:gd name="connsiteX11" fmla="*/ 2072465 w 12190633"/>
              <a:gd name="connsiteY11" fmla="*/ 1030281 h 6857992"/>
              <a:gd name="connsiteX12" fmla="*/ 2095485 w 12190633"/>
              <a:gd name="connsiteY12" fmla="*/ 1061238 h 6857992"/>
              <a:gd name="connsiteX13" fmla="*/ 2072465 w 12190633"/>
              <a:gd name="connsiteY13" fmla="*/ 1092194 h 6857992"/>
              <a:gd name="connsiteX14" fmla="*/ 2049446 w 12190633"/>
              <a:gd name="connsiteY14" fmla="*/ 1061238 h 6857992"/>
              <a:gd name="connsiteX15" fmla="*/ 2072465 w 12190633"/>
              <a:gd name="connsiteY15" fmla="*/ 1030281 h 6857992"/>
              <a:gd name="connsiteX16" fmla="*/ 2840814 w 12190633"/>
              <a:gd name="connsiteY16" fmla="*/ 1030280 h 6857992"/>
              <a:gd name="connsiteX17" fmla="*/ 2863834 w 12190633"/>
              <a:gd name="connsiteY17" fmla="*/ 1061237 h 6857992"/>
              <a:gd name="connsiteX18" fmla="*/ 2840814 w 12190633"/>
              <a:gd name="connsiteY18" fmla="*/ 1092193 h 6857992"/>
              <a:gd name="connsiteX19" fmla="*/ 2817796 w 12190633"/>
              <a:gd name="connsiteY19" fmla="*/ 1061237 h 6857992"/>
              <a:gd name="connsiteX20" fmla="*/ 2840814 w 12190633"/>
              <a:gd name="connsiteY20" fmla="*/ 1030280 h 6857992"/>
              <a:gd name="connsiteX21" fmla="*/ 1423881 w 12190633"/>
              <a:gd name="connsiteY21" fmla="*/ 1027107 h 6857992"/>
              <a:gd name="connsiteX22" fmla="*/ 1444610 w 12190633"/>
              <a:gd name="connsiteY22" fmla="*/ 1049332 h 6857992"/>
              <a:gd name="connsiteX23" fmla="*/ 1401747 w 12190633"/>
              <a:gd name="connsiteY23" fmla="*/ 1049332 h 6857992"/>
              <a:gd name="connsiteX24" fmla="*/ 1423881 w 12190633"/>
              <a:gd name="connsiteY24" fmla="*/ 1027107 h 6857992"/>
              <a:gd name="connsiteX25" fmla="*/ 1783892 w 12190633"/>
              <a:gd name="connsiteY25" fmla="*/ 1027106 h 6857992"/>
              <a:gd name="connsiteX26" fmla="*/ 1804973 w 12190633"/>
              <a:gd name="connsiteY26" fmla="*/ 1049332 h 6857992"/>
              <a:gd name="connsiteX27" fmla="*/ 1762109 w 12190633"/>
              <a:gd name="connsiteY27" fmla="*/ 1049332 h 6857992"/>
              <a:gd name="connsiteX28" fmla="*/ 1783892 w 12190633"/>
              <a:gd name="connsiteY28" fmla="*/ 1027106 h 6857992"/>
              <a:gd name="connsiteX29" fmla="*/ 1316023 w 12190633"/>
              <a:gd name="connsiteY29" fmla="*/ 1008057 h 6857992"/>
              <a:gd name="connsiteX30" fmla="*/ 1316023 w 12190633"/>
              <a:gd name="connsiteY30" fmla="*/ 1114420 h 6857992"/>
              <a:gd name="connsiteX31" fmla="*/ 1349361 w 12190633"/>
              <a:gd name="connsiteY31" fmla="*/ 1114420 h 6857992"/>
              <a:gd name="connsiteX32" fmla="*/ 1349361 w 12190633"/>
              <a:gd name="connsiteY32" fmla="*/ 1008057 h 6857992"/>
              <a:gd name="connsiteX33" fmla="*/ 2147872 w 12190633"/>
              <a:gd name="connsiteY33" fmla="*/ 1008056 h 6857992"/>
              <a:gd name="connsiteX34" fmla="*/ 2147872 w 12190633"/>
              <a:gd name="connsiteY34" fmla="*/ 1068707 h 6857992"/>
              <a:gd name="connsiteX35" fmla="*/ 2156964 w 12190633"/>
              <a:gd name="connsiteY35" fmla="*/ 1107302 h 6857992"/>
              <a:gd name="connsiteX36" fmla="*/ 2184604 w 12190633"/>
              <a:gd name="connsiteY36" fmla="*/ 1117594 h 6857992"/>
              <a:gd name="connsiteX37" fmla="*/ 2215881 w 12190633"/>
              <a:gd name="connsiteY37" fmla="*/ 1101788 h 6857992"/>
              <a:gd name="connsiteX38" fmla="*/ 2215881 w 12190633"/>
              <a:gd name="connsiteY38" fmla="*/ 1115021 h 6857992"/>
              <a:gd name="connsiteX39" fmla="*/ 2247886 w 12190633"/>
              <a:gd name="connsiteY39" fmla="*/ 1115021 h 6857992"/>
              <a:gd name="connsiteX40" fmla="*/ 2247886 w 12190633"/>
              <a:gd name="connsiteY40" fmla="*/ 1008056 h 6857992"/>
              <a:gd name="connsiteX41" fmla="*/ 2215518 w 12190633"/>
              <a:gd name="connsiteY41" fmla="*/ 1008056 h 6857992"/>
              <a:gd name="connsiteX42" fmla="*/ 2215518 w 12190633"/>
              <a:gd name="connsiteY42" fmla="*/ 1064295 h 6857992"/>
              <a:gd name="connsiteX43" fmla="*/ 2196606 w 12190633"/>
              <a:gd name="connsiteY43" fmla="*/ 1089659 h 6857992"/>
              <a:gd name="connsiteX44" fmla="*/ 2180240 w 12190633"/>
              <a:gd name="connsiteY44" fmla="*/ 1061723 h 6857992"/>
              <a:gd name="connsiteX45" fmla="*/ 2180240 w 12190633"/>
              <a:gd name="connsiteY45" fmla="*/ 1008056 h 6857992"/>
              <a:gd name="connsiteX46" fmla="*/ 2732071 w 12190633"/>
              <a:gd name="connsiteY46" fmla="*/ 1008055 h 6857992"/>
              <a:gd name="connsiteX47" fmla="*/ 2732071 w 12190633"/>
              <a:gd name="connsiteY47" fmla="*/ 1114419 h 6857992"/>
              <a:gd name="connsiteX48" fmla="*/ 2763820 w 12190633"/>
              <a:gd name="connsiteY48" fmla="*/ 1114419 h 6857992"/>
              <a:gd name="connsiteX49" fmla="*/ 2763820 w 12190633"/>
              <a:gd name="connsiteY49" fmla="*/ 1008055 h 6857992"/>
              <a:gd name="connsiteX50" fmla="*/ 1784265 w 12190633"/>
              <a:gd name="connsiteY50" fmla="*/ 1004882 h 6857992"/>
              <a:gd name="connsiteX51" fmla="*/ 1730360 w 12190633"/>
              <a:gd name="connsiteY51" fmla="*/ 1060870 h 6857992"/>
              <a:gd name="connsiteX52" fmla="*/ 1784988 w 12190633"/>
              <a:gd name="connsiteY52" fmla="*/ 1117595 h 6857992"/>
              <a:gd name="connsiteX53" fmla="*/ 1835276 w 12190633"/>
              <a:gd name="connsiteY53" fmla="*/ 1092179 h 6857992"/>
              <a:gd name="connsiteX54" fmla="*/ 1812845 w 12190633"/>
              <a:gd name="connsiteY54" fmla="*/ 1076709 h 6857992"/>
              <a:gd name="connsiteX55" fmla="*/ 1786797 w 12190633"/>
              <a:gd name="connsiteY55" fmla="*/ 1091811 h 6857992"/>
              <a:gd name="connsiteX56" fmla="*/ 1761473 w 12190633"/>
              <a:gd name="connsiteY56" fmla="*/ 1069710 h 6857992"/>
              <a:gd name="connsiteX57" fmla="*/ 1836362 w 12190633"/>
              <a:gd name="connsiteY57" fmla="*/ 1069710 h 6857992"/>
              <a:gd name="connsiteX58" fmla="*/ 1836723 w 12190633"/>
              <a:gd name="connsiteY58" fmla="*/ 1063080 h 6857992"/>
              <a:gd name="connsiteX59" fmla="*/ 1784265 w 12190633"/>
              <a:gd name="connsiteY59" fmla="*/ 1004882 h 6857992"/>
              <a:gd name="connsiteX60" fmla="*/ 1673095 w 12190633"/>
              <a:gd name="connsiteY60" fmla="*/ 1004882 h 6857992"/>
              <a:gd name="connsiteX61" fmla="*/ 1617647 w 12190633"/>
              <a:gd name="connsiteY61" fmla="*/ 1061607 h 6857992"/>
              <a:gd name="connsiteX62" fmla="*/ 1673095 w 12190633"/>
              <a:gd name="connsiteY62" fmla="*/ 1117595 h 6857992"/>
              <a:gd name="connsiteX63" fmla="*/ 1721342 w 12190633"/>
              <a:gd name="connsiteY63" fmla="*/ 1088496 h 6857992"/>
              <a:gd name="connsiteX64" fmla="*/ 1693978 w 12190633"/>
              <a:gd name="connsiteY64" fmla="*/ 1076709 h 6857992"/>
              <a:gd name="connsiteX65" fmla="*/ 1673095 w 12190633"/>
              <a:gd name="connsiteY65" fmla="*/ 1092548 h 6857992"/>
              <a:gd name="connsiteX66" fmla="*/ 1650051 w 12190633"/>
              <a:gd name="connsiteY66" fmla="*/ 1061239 h 6857992"/>
              <a:gd name="connsiteX67" fmla="*/ 1673095 w 12190633"/>
              <a:gd name="connsiteY67" fmla="*/ 1029929 h 6857992"/>
              <a:gd name="connsiteX68" fmla="*/ 1694698 w 12190633"/>
              <a:gd name="connsiteY68" fmla="*/ 1047978 h 6857992"/>
              <a:gd name="connsiteX69" fmla="*/ 1722422 w 12190633"/>
              <a:gd name="connsiteY69" fmla="*/ 1038401 h 6857992"/>
              <a:gd name="connsiteX70" fmla="*/ 1673095 w 12190633"/>
              <a:gd name="connsiteY70" fmla="*/ 1004882 h 6857992"/>
              <a:gd name="connsiteX71" fmla="*/ 1560182 w 12190633"/>
              <a:gd name="connsiteY71" fmla="*/ 1004882 h 6857992"/>
              <a:gd name="connsiteX72" fmla="*/ 1528770 w 12190633"/>
              <a:gd name="connsiteY72" fmla="*/ 1021001 h 6857992"/>
              <a:gd name="connsiteX73" fmla="*/ 1528770 w 12190633"/>
              <a:gd name="connsiteY73" fmla="*/ 1007813 h 6857992"/>
              <a:gd name="connsiteX74" fmla="*/ 1496997 w 12190633"/>
              <a:gd name="connsiteY74" fmla="*/ 1007813 h 6857992"/>
              <a:gd name="connsiteX75" fmla="*/ 1496997 w 12190633"/>
              <a:gd name="connsiteY75" fmla="*/ 1114420 h 6857992"/>
              <a:gd name="connsiteX76" fmla="*/ 1529131 w 12190633"/>
              <a:gd name="connsiteY76" fmla="*/ 1114420 h 6857992"/>
              <a:gd name="connsiteX77" fmla="*/ 1529131 w 12190633"/>
              <a:gd name="connsiteY77" fmla="*/ 1058003 h 6857992"/>
              <a:gd name="connsiteX78" fmla="*/ 1548268 w 12190633"/>
              <a:gd name="connsiteY78" fmla="*/ 1032724 h 6857992"/>
              <a:gd name="connsiteX79" fmla="*/ 1564876 w 12190633"/>
              <a:gd name="connsiteY79" fmla="*/ 1060567 h 6857992"/>
              <a:gd name="connsiteX80" fmla="*/ 1564876 w 12190633"/>
              <a:gd name="connsiteY80" fmla="*/ 1114420 h 6857992"/>
              <a:gd name="connsiteX81" fmla="*/ 1597010 w 12190633"/>
              <a:gd name="connsiteY81" fmla="*/ 1114420 h 6857992"/>
              <a:gd name="connsiteX82" fmla="*/ 1597010 w 12190633"/>
              <a:gd name="connsiteY82" fmla="*/ 1053973 h 6857992"/>
              <a:gd name="connsiteX83" fmla="*/ 1587984 w 12190633"/>
              <a:gd name="connsiteY83" fmla="*/ 1015506 h 6857992"/>
              <a:gd name="connsiteX84" fmla="*/ 1560182 w 12190633"/>
              <a:gd name="connsiteY84" fmla="*/ 1004882 h 6857992"/>
              <a:gd name="connsiteX85" fmla="*/ 1423902 w 12190633"/>
              <a:gd name="connsiteY85" fmla="*/ 1004882 h 6857992"/>
              <a:gd name="connsiteX86" fmla="*/ 1369998 w 12190633"/>
              <a:gd name="connsiteY86" fmla="*/ 1060870 h 6857992"/>
              <a:gd name="connsiteX87" fmla="*/ 1424626 w 12190633"/>
              <a:gd name="connsiteY87" fmla="*/ 1117595 h 6857992"/>
              <a:gd name="connsiteX88" fmla="*/ 1474913 w 12190633"/>
              <a:gd name="connsiteY88" fmla="*/ 1092180 h 6857992"/>
              <a:gd name="connsiteX89" fmla="*/ 1452845 w 12190633"/>
              <a:gd name="connsiteY89" fmla="*/ 1076709 h 6857992"/>
              <a:gd name="connsiteX90" fmla="*/ 1426797 w 12190633"/>
              <a:gd name="connsiteY90" fmla="*/ 1091811 h 6857992"/>
              <a:gd name="connsiteX91" fmla="*/ 1401110 w 12190633"/>
              <a:gd name="connsiteY91" fmla="*/ 1069711 h 6857992"/>
              <a:gd name="connsiteX92" fmla="*/ 1476360 w 12190633"/>
              <a:gd name="connsiteY92" fmla="*/ 1069711 h 6857992"/>
              <a:gd name="connsiteX93" fmla="*/ 1476360 w 12190633"/>
              <a:gd name="connsiteY93" fmla="*/ 1063080 h 6857992"/>
              <a:gd name="connsiteX94" fmla="*/ 1423902 w 12190633"/>
              <a:gd name="connsiteY94" fmla="*/ 1004882 h 6857992"/>
              <a:gd name="connsiteX95" fmla="*/ 1252409 w 12190633"/>
              <a:gd name="connsiteY95" fmla="*/ 1004882 h 6857992"/>
              <a:gd name="connsiteX96" fmla="*/ 1196961 w 12190633"/>
              <a:gd name="connsiteY96" fmla="*/ 1061607 h 6857992"/>
              <a:gd name="connsiteX97" fmla="*/ 1252409 w 12190633"/>
              <a:gd name="connsiteY97" fmla="*/ 1117596 h 6857992"/>
              <a:gd name="connsiteX98" fmla="*/ 1300656 w 12190633"/>
              <a:gd name="connsiteY98" fmla="*/ 1088497 h 6857992"/>
              <a:gd name="connsiteX99" fmla="*/ 1273292 w 12190633"/>
              <a:gd name="connsiteY99" fmla="*/ 1076709 h 6857992"/>
              <a:gd name="connsiteX100" fmla="*/ 1252409 w 12190633"/>
              <a:gd name="connsiteY100" fmla="*/ 1092548 h 6857992"/>
              <a:gd name="connsiteX101" fmla="*/ 1229726 w 12190633"/>
              <a:gd name="connsiteY101" fmla="*/ 1061239 h 6857992"/>
              <a:gd name="connsiteX102" fmla="*/ 1252409 w 12190633"/>
              <a:gd name="connsiteY102" fmla="*/ 1029929 h 6857992"/>
              <a:gd name="connsiteX103" fmla="*/ 1274012 w 12190633"/>
              <a:gd name="connsiteY103" fmla="*/ 1047978 h 6857992"/>
              <a:gd name="connsiteX104" fmla="*/ 1301736 w 12190633"/>
              <a:gd name="connsiteY104" fmla="*/ 1038401 h 6857992"/>
              <a:gd name="connsiteX105" fmla="*/ 1252409 w 12190633"/>
              <a:gd name="connsiteY105" fmla="*/ 1004882 h 6857992"/>
              <a:gd name="connsiteX106" fmla="*/ 2580205 w 12190633"/>
              <a:gd name="connsiteY106" fmla="*/ 1004881 h 6857992"/>
              <a:gd name="connsiteX107" fmla="*/ 2532080 w 12190633"/>
              <a:gd name="connsiteY107" fmla="*/ 1042699 h 6857992"/>
              <a:gd name="connsiteX108" fmla="*/ 2561669 w 12190633"/>
              <a:gd name="connsiteY108" fmla="*/ 1043070 h 6857992"/>
              <a:gd name="connsiteX109" fmla="*/ 2578780 w 12190633"/>
              <a:gd name="connsiteY109" fmla="*/ 1027497 h 6857992"/>
              <a:gd name="connsiteX110" fmla="*/ 2594110 w 12190633"/>
              <a:gd name="connsiteY110" fmla="*/ 1040104 h 6857992"/>
              <a:gd name="connsiteX111" fmla="*/ 2594110 w 12190633"/>
              <a:gd name="connsiteY111" fmla="*/ 1041957 h 6857992"/>
              <a:gd name="connsiteX112" fmla="*/ 2587693 w 12190633"/>
              <a:gd name="connsiteY112" fmla="*/ 1046777 h 6857992"/>
              <a:gd name="connsiteX113" fmla="*/ 2565947 w 12190633"/>
              <a:gd name="connsiteY113" fmla="*/ 1050485 h 6857992"/>
              <a:gd name="connsiteX114" fmla="*/ 2528872 w 12190633"/>
              <a:gd name="connsiteY114" fmla="*/ 1083113 h 6857992"/>
              <a:gd name="connsiteX115" fmla="*/ 2566303 w 12190633"/>
              <a:gd name="connsiteY115" fmla="*/ 1117594 h 6857992"/>
              <a:gd name="connsiteX116" fmla="*/ 2595534 w 12190633"/>
              <a:gd name="connsiteY116" fmla="*/ 1107583 h 6857992"/>
              <a:gd name="connsiteX117" fmla="*/ 2595892 w 12190633"/>
              <a:gd name="connsiteY117" fmla="*/ 1107583 h 6857992"/>
              <a:gd name="connsiteX118" fmla="*/ 2615854 w 12190633"/>
              <a:gd name="connsiteY118" fmla="*/ 1117223 h 6857992"/>
              <a:gd name="connsiteX119" fmla="*/ 2630471 w 12190633"/>
              <a:gd name="connsiteY119" fmla="*/ 1116111 h 6857992"/>
              <a:gd name="connsiteX120" fmla="*/ 2630471 w 12190633"/>
              <a:gd name="connsiteY120" fmla="*/ 1096831 h 6857992"/>
              <a:gd name="connsiteX121" fmla="*/ 2629046 w 12190633"/>
              <a:gd name="connsiteY121" fmla="*/ 1096831 h 6857992"/>
              <a:gd name="connsiteX122" fmla="*/ 2623697 w 12190633"/>
              <a:gd name="connsiteY122" fmla="*/ 1087933 h 6857992"/>
              <a:gd name="connsiteX123" fmla="*/ 2623697 w 12190633"/>
              <a:gd name="connsiteY123" fmla="*/ 1037879 h 6857992"/>
              <a:gd name="connsiteX124" fmla="*/ 2580205 w 12190633"/>
              <a:gd name="connsiteY124" fmla="*/ 1004881 h 6857992"/>
              <a:gd name="connsiteX125" fmla="*/ 2338056 w 12190633"/>
              <a:gd name="connsiteY125" fmla="*/ 1004881 h 6857992"/>
              <a:gd name="connsiteX126" fmla="*/ 2306644 w 12190633"/>
              <a:gd name="connsiteY126" fmla="*/ 1021000 h 6857992"/>
              <a:gd name="connsiteX127" fmla="*/ 2306644 w 12190633"/>
              <a:gd name="connsiteY127" fmla="*/ 1007812 h 6857992"/>
              <a:gd name="connsiteX128" fmla="*/ 2274872 w 12190633"/>
              <a:gd name="connsiteY128" fmla="*/ 1007812 h 6857992"/>
              <a:gd name="connsiteX129" fmla="*/ 2274872 w 12190633"/>
              <a:gd name="connsiteY129" fmla="*/ 1114419 h 6857992"/>
              <a:gd name="connsiteX130" fmla="*/ 2307007 w 12190633"/>
              <a:gd name="connsiteY130" fmla="*/ 1114419 h 6857992"/>
              <a:gd name="connsiteX131" fmla="*/ 2307007 w 12190633"/>
              <a:gd name="connsiteY131" fmla="*/ 1058002 h 6857992"/>
              <a:gd name="connsiteX132" fmla="*/ 2326142 w 12190633"/>
              <a:gd name="connsiteY132" fmla="*/ 1032723 h 6857992"/>
              <a:gd name="connsiteX133" fmla="*/ 2342750 w 12190633"/>
              <a:gd name="connsiteY133" fmla="*/ 1060566 h 6857992"/>
              <a:gd name="connsiteX134" fmla="*/ 2342750 w 12190633"/>
              <a:gd name="connsiteY134" fmla="*/ 1114419 h 6857992"/>
              <a:gd name="connsiteX135" fmla="*/ 2374884 w 12190633"/>
              <a:gd name="connsiteY135" fmla="*/ 1114419 h 6857992"/>
              <a:gd name="connsiteX136" fmla="*/ 2374884 w 12190633"/>
              <a:gd name="connsiteY136" fmla="*/ 1053972 h 6857992"/>
              <a:gd name="connsiteX137" fmla="*/ 2365859 w 12190633"/>
              <a:gd name="connsiteY137" fmla="*/ 1015505 h 6857992"/>
              <a:gd name="connsiteX138" fmla="*/ 2338056 w 12190633"/>
              <a:gd name="connsiteY138" fmla="*/ 1004881 h 6857992"/>
              <a:gd name="connsiteX139" fmla="*/ 2071672 w 12190633"/>
              <a:gd name="connsiteY139" fmla="*/ 1004881 h 6857992"/>
              <a:gd name="connsiteX140" fmla="*/ 2016109 w 12190633"/>
              <a:gd name="connsiteY140" fmla="*/ 1061239 h 6857992"/>
              <a:gd name="connsiteX141" fmla="*/ 2071672 w 12190633"/>
              <a:gd name="connsiteY141" fmla="*/ 1117596 h 6857992"/>
              <a:gd name="connsiteX142" fmla="*/ 2127237 w 12190633"/>
              <a:gd name="connsiteY142" fmla="*/ 1061239 h 6857992"/>
              <a:gd name="connsiteX143" fmla="*/ 2071672 w 12190633"/>
              <a:gd name="connsiteY143" fmla="*/ 1004881 h 6857992"/>
              <a:gd name="connsiteX144" fmla="*/ 2980993 w 12190633"/>
              <a:gd name="connsiteY144" fmla="*/ 1004880 h 6857992"/>
              <a:gd name="connsiteX145" fmla="*/ 2949580 w 12190633"/>
              <a:gd name="connsiteY145" fmla="*/ 1020999 h 6857992"/>
              <a:gd name="connsiteX146" fmla="*/ 2949580 w 12190633"/>
              <a:gd name="connsiteY146" fmla="*/ 1007811 h 6857992"/>
              <a:gd name="connsiteX147" fmla="*/ 2917808 w 12190633"/>
              <a:gd name="connsiteY147" fmla="*/ 1007811 h 6857992"/>
              <a:gd name="connsiteX148" fmla="*/ 2917808 w 12190633"/>
              <a:gd name="connsiteY148" fmla="*/ 1114418 h 6857992"/>
              <a:gd name="connsiteX149" fmla="*/ 2949943 w 12190633"/>
              <a:gd name="connsiteY149" fmla="*/ 1114418 h 6857992"/>
              <a:gd name="connsiteX150" fmla="*/ 2949943 w 12190633"/>
              <a:gd name="connsiteY150" fmla="*/ 1058000 h 6857992"/>
              <a:gd name="connsiteX151" fmla="*/ 2969079 w 12190633"/>
              <a:gd name="connsiteY151" fmla="*/ 1032723 h 6857992"/>
              <a:gd name="connsiteX152" fmla="*/ 2985687 w 12190633"/>
              <a:gd name="connsiteY152" fmla="*/ 1060565 h 6857992"/>
              <a:gd name="connsiteX153" fmla="*/ 2985687 w 12190633"/>
              <a:gd name="connsiteY153" fmla="*/ 1114418 h 6857992"/>
              <a:gd name="connsiteX154" fmla="*/ 3017820 w 12190633"/>
              <a:gd name="connsiteY154" fmla="*/ 1114418 h 6857992"/>
              <a:gd name="connsiteX155" fmla="*/ 3017820 w 12190633"/>
              <a:gd name="connsiteY155" fmla="*/ 1053971 h 6857992"/>
              <a:gd name="connsiteX156" fmla="*/ 3008433 w 12190633"/>
              <a:gd name="connsiteY156" fmla="*/ 1015504 h 6857992"/>
              <a:gd name="connsiteX157" fmla="*/ 2980993 w 12190633"/>
              <a:gd name="connsiteY157" fmla="*/ 1004880 h 6857992"/>
              <a:gd name="connsiteX158" fmla="*/ 2840816 w 12190633"/>
              <a:gd name="connsiteY158" fmla="*/ 1004880 h 6857992"/>
              <a:gd name="connsiteX159" fmla="*/ 2784459 w 12190633"/>
              <a:gd name="connsiteY159" fmla="*/ 1061237 h 6857992"/>
              <a:gd name="connsiteX160" fmla="*/ 2840816 w 12190633"/>
              <a:gd name="connsiteY160" fmla="*/ 1117594 h 6857992"/>
              <a:gd name="connsiteX161" fmla="*/ 2897173 w 12190633"/>
              <a:gd name="connsiteY161" fmla="*/ 1061237 h 6857992"/>
              <a:gd name="connsiteX162" fmla="*/ 2840816 w 12190633"/>
              <a:gd name="connsiteY162" fmla="*/ 1004880 h 6857992"/>
              <a:gd name="connsiteX163" fmla="*/ 2689688 w 12190633"/>
              <a:gd name="connsiteY163" fmla="*/ 965193 h 6857992"/>
              <a:gd name="connsiteX164" fmla="*/ 2657238 w 12190633"/>
              <a:gd name="connsiteY164" fmla="*/ 971819 h 6857992"/>
              <a:gd name="connsiteX165" fmla="*/ 2657238 w 12190633"/>
              <a:gd name="connsiteY165" fmla="*/ 1008262 h 6857992"/>
              <a:gd name="connsiteX166" fmla="*/ 2636821 w 12190633"/>
              <a:gd name="connsiteY166" fmla="*/ 1008262 h 6857992"/>
              <a:gd name="connsiteX167" fmla="*/ 2636821 w 12190633"/>
              <a:gd name="connsiteY167" fmla="*/ 1030349 h 6857992"/>
              <a:gd name="connsiteX168" fmla="*/ 2657238 w 12190633"/>
              <a:gd name="connsiteY168" fmla="*/ 1030349 h 6857992"/>
              <a:gd name="connsiteX169" fmla="*/ 2657238 w 12190633"/>
              <a:gd name="connsiteY169" fmla="*/ 1086303 h 6857992"/>
              <a:gd name="connsiteX170" fmla="*/ 2661614 w 12190633"/>
              <a:gd name="connsiteY170" fmla="*/ 1108390 h 6857992"/>
              <a:gd name="connsiteX171" fmla="*/ 2693333 w 12190633"/>
              <a:gd name="connsiteY171" fmla="*/ 1117593 h 6857992"/>
              <a:gd name="connsiteX172" fmla="*/ 2713020 w 12190633"/>
              <a:gd name="connsiteY172" fmla="*/ 1115752 h 6857992"/>
              <a:gd name="connsiteX173" fmla="*/ 2713020 w 12190633"/>
              <a:gd name="connsiteY173" fmla="*/ 1091824 h 6857992"/>
              <a:gd name="connsiteX174" fmla="*/ 2704635 w 12190633"/>
              <a:gd name="connsiteY174" fmla="*/ 1092193 h 6857992"/>
              <a:gd name="connsiteX175" fmla="*/ 2692238 w 12190633"/>
              <a:gd name="connsiteY175" fmla="*/ 1088880 h 6857992"/>
              <a:gd name="connsiteX176" fmla="*/ 2689688 w 12190633"/>
              <a:gd name="connsiteY176" fmla="*/ 1077836 h 6857992"/>
              <a:gd name="connsiteX177" fmla="*/ 2689688 w 12190633"/>
              <a:gd name="connsiteY177" fmla="*/ 1030349 h 6857992"/>
              <a:gd name="connsiteX178" fmla="*/ 2713020 w 12190633"/>
              <a:gd name="connsiteY178" fmla="*/ 1030349 h 6857992"/>
              <a:gd name="connsiteX179" fmla="*/ 2713020 w 12190633"/>
              <a:gd name="connsiteY179" fmla="*/ 1008262 h 6857992"/>
              <a:gd name="connsiteX180" fmla="*/ 2689688 w 12190633"/>
              <a:gd name="connsiteY180" fmla="*/ 1008262 h 6857992"/>
              <a:gd name="connsiteX181" fmla="*/ 1316023 w 12190633"/>
              <a:gd name="connsiteY181" fmla="*/ 962019 h 6857992"/>
              <a:gd name="connsiteX182" fmla="*/ 1316023 w 12190633"/>
              <a:gd name="connsiteY182" fmla="*/ 993769 h 6857992"/>
              <a:gd name="connsiteX183" fmla="*/ 1349361 w 12190633"/>
              <a:gd name="connsiteY183" fmla="*/ 993769 h 6857992"/>
              <a:gd name="connsiteX184" fmla="*/ 1349361 w 12190633"/>
              <a:gd name="connsiteY184" fmla="*/ 962019 h 6857992"/>
              <a:gd name="connsiteX185" fmla="*/ 2732071 w 12190633"/>
              <a:gd name="connsiteY185" fmla="*/ 962018 h 6857992"/>
              <a:gd name="connsiteX186" fmla="*/ 2732071 w 12190633"/>
              <a:gd name="connsiteY186" fmla="*/ 993767 h 6857992"/>
              <a:gd name="connsiteX187" fmla="*/ 2763820 w 12190633"/>
              <a:gd name="connsiteY187" fmla="*/ 993767 h 6857992"/>
              <a:gd name="connsiteX188" fmla="*/ 2763820 w 12190633"/>
              <a:gd name="connsiteY188" fmla="*/ 962018 h 6857992"/>
              <a:gd name="connsiteX189" fmla="*/ 2475876 w 12190633"/>
              <a:gd name="connsiteY189" fmla="*/ 962018 h 6857992"/>
              <a:gd name="connsiteX190" fmla="*/ 2475876 w 12190633"/>
              <a:gd name="connsiteY190" fmla="*/ 1017554 h 6857992"/>
              <a:gd name="connsiteX191" fmla="*/ 2444969 w 12190633"/>
              <a:gd name="connsiteY191" fmla="*/ 1005049 h 6857992"/>
              <a:gd name="connsiteX192" fmla="*/ 2395522 w 12190633"/>
              <a:gd name="connsiteY192" fmla="*/ 1061321 h 6857992"/>
              <a:gd name="connsiteX193" fmla="*/ 2444607 w 12190633"/>
              <a:gd name="connsiteY193" fmla="*/ 1117593 h 6857992"/>
              <a:gd name="connsiteX194" fmla="*/ 2475876 w 12190633"/>
              <a:gd name="connsiteY194" fmla="*/ 1105088 h 6857992"/>
              <a:gd name="connsiteX195" fmla="*/ 2475876 w 12190633"/>
              <a:gd name="connsiteY195" fmla="*/ 1115019 h 6857992"/>
              <a:gd name="connsiteX196" fmla="*/ 2508234 w 12190633"/>
              <a:gd name="connsiteY196" fmla="*/ 1115019 h 6857992"/>
              <a:gd name="connsiteX197" fmla="*/ 2508234 w 12190633"/>
              <a:gd name="connsiteY197" fmla="*/ 962018 h 6857992"/>
              <a:gd name="connsiteX198" fmla="*/ 1912921 w 12190633"/>
              <a:gd name="connsiteY198" fmla="*/ 962018 h 6857992"/>
              <a:gd name="connsiteX199" fmla="*/ 1912921 w 12190633"/>
              <a:gd name="connsiteY199" fmla="*/ 1114419 h 6857992"/>
              <a:gd name="connsiteX200" fmla="*/ 1946823 w 12190633"/>
              <a:gd name="connsiteY200" fmla="*/ 1114419 h 6857992"/>
              <a:gd name="connsiteX201" fmla="*/ 1946823 w 12190633"/>
              <a:gd name="connsiteY201" fmla="*/ 1052140 h 6857992"/>
              <a:gd name="connsiteX202" fmla="*/ 2008430 w 12190633"/>
              <a:gd name="connsiteY202" fmla="*/ 1052140 h 6857992"/>
              <a:gd name="connsiteX203" fmla="*/ 2008430 w 12190633"/>
              <a:gd name="connsiteY203" fmla="*/ 1021733 h 6857992"/>
              <a:gd name="connsiteX204" fmla="*/ 1946823 w 12190633"/>
              <a:gd name="connsiteY204" fmla="*/ 1021733 h 6857992"/>
              <a:gd name="connsiteX205" fmla="*/ 1946823 w 12190633"/>
              <a:gd name="connsiteY205" fmla="*/ 991692 h 6857992"/>
              <a:gd name="connsiteX206" fmla="*/ 2011347 w 12190633"/>
              <a:gd name="connsiteY206" fmla="*/ 991692 h 6857992"/>
              <a:gd name="connsiteX207" fmla="*/ 2011347 w 12190633"/>
              <a:gd name="connsiteY207" fmla="*/ 962018 h 6857992"/>
              <a:gd name="connsiteX208" fmla="*/ 1117105 w 12190633"/>
              <a:gd name="connsiteY208" fmla="*/ 958842 h 6857992"/>
              <a:gd name="connsiteX209" fmla="*/ 1059028 w 12190633"/>
              <a:gd name="connsiteY209" fmla="*/ 1005360 h 6857992"/>
              <a:gd name="connsiteX210" fmla="*/ 1107305 w 12190633"/>
              <a:gd name="connsiteY210" fmla="*/ 1051139 h 6857992"/>
              <a:gd name="connsiteX211" fmla="*/ 1126906 w 12190633"/>
              <a:gd name="connsiteY211" fmla="*/ 1054830 h 6857992"/>
              <a:gd name="connsiteX212" fmla="*/ 1149411 w 12190633"/>
              <a:gd name="connsiteY212" fmla="*/ 1071075 h 6857992"/>
              <a:gd name="connsiteX213" fmla="*/ 1121461 w 12190633"/>
              <a:gd name="connsiteY213" fmla="*/ 1089165 h 6857992"/>
              <a:gd name="connsiteX214" fmla="*/ 1076088 w 12190633"/>
              <a:gd name="connsiteY214" fmla="*/ 1065168 h 6857992"/>
              <a:gd name="connsiteX215" fmla="*/ 1052494 w 12190633"/>
              <a:gd name="connsiteY215" fmla="*/ 1085473 h 6857992"/>
              <a:gd name="connsiteX216" fmla="*/ 1120735 w 12190633"/>
              <a:gd name="connsiteY216" fmla="*/ 1117592 h 6857992"/>
              <a:gd name="connsiteX217" fmla="*/ 1184257 w 12190633"/>
              <a:gd name="connsiteY217" fmla="*/ 1068121 h 6857992"/>
              <a:gd name="connsiteX218" fmla="*/ 1138884 w 12190633"/>
              <a:gd name="connsiteY218" fmla="*/ 1024188 h 6857992"/>
              <a:gd name="connsiteX219" fmla="*/ 1114201 w 12190633"/>
              <a:gd name="connsiteY219" fmla="*/ 1019389 h 6857992"/>
              <a:gd name="connsiteX220" fmla="*/ 1093511 w 12190633"/>
              <a:gd name="connsiteY220" fmla="*/ 1002406 h 6857992"/>
              <a:gd name="connsiteX221" fmla="*/ 1117468 w 12190633"/>
              <a:gd name="connsiteY221" fmla="*/ 986900 h 6857992"/>
              <a:gd name="connsiteX222" fmla="*/ 1156307 w 12190633"/>
              <a:gd name="connsiteY222" fmla="*/ 1003514 h 6857992"/>
              <a:gd name="connsiteX223" fmla="*/ 1177723 w 12190633"/>
              <a:gd name="connsiteY223" fmla="*/ 982839 h 6857992"/>
              <a:gd name="connsiteX224" fmla="*/ 1117105 w 12190633"/>
              <a:gd name="connsiteY224" fmla="*/ 958842 h 6857992"/>
              <a:gd name="connsiteX225" fmla="*/ 1912925 w 12190633"/>
              <a:gd name="connsiteY225" fmla="*/ 841370 h 6857992"/>
              <a:gd name="connsiteX226" fmla="*/ 1912925 w 12190633"/>
              <a:gd name="connsiteY226" fmla="*/ 855148 h 6857992"/>
              <a:gd name="connsiteX227" fmla="*/ 1895002 w 12190633"/>
              <a:gd name="connsiteY227" fmla="*/ 871533 h 6857992"/>
              <a:gd name="connsiteX228" fmla="*/ 1879587 w 12190633"/>
              <a:gd name="connsiteY228" fmla="*/ 858872 h 6857992"/>
              <a:gd name="connsiteX229" fmla="*/ 1897511 w 12190633"/>
              <a:gd name="connsiteY229" fmla="*/ 845466 h 6857992"/>
              <a:gd name="connsiteX230" fmla="*/ 1912925 w 12190633"/>
              <a:gd name="connsiteY230" fmla="*/ 841370 h 6857992"/>
              <a:gd name="connsiteX231" fmla="*/ 2422512 w 12190633"/>
              <a:gd name="connsiteY231" fmla="*/ 841369 h 6857992"/>
              <a:gd name="connsiteX232" fmla="*/ 2422512 w 12190633"/>
              <a:gd name="connsiteY232" fmla="*/ 855148 h 6857992"/>
              <a:gd name="connsiteX233" fmla="*/ 2404589 w 12190633"/>
              <a:gd name="connsiteY233" fmla="*/ 871532 h 6857992"/>
              <a:gd name="connsiteX234" fmla="*/ 2389175 w 12190633"/>
              <a:gd name="connsiteY234" fmla="*/ 858871 h 6857992"/>
              <a:gd name="connsiteX235" fmla="*/ 2407098 w 12190633"/>
              <a:gd name="connsiteY235" fmla="*/ 845466 h 6857992"/>
              <a:gd name="connsiteX236" fmla="*/ 2422512 w 12190633"/>
              <a:gd name="connsiteY236" fmla="*/ 841369 h 6857992"/>
              <a:gd name="connsiteX237" fmla="*/ 2159782 w 12190633"/>
              <a:gd name="connsiteY237" fmla="*/ 804858 h 6857992"/>
              <a:gd name="connsiteX238" fmla="*/ 2182802 w 12190633"/>
              <a:gd name="connsiteY238" fmla="*/ 835814 h 6857992"/>
              <a:gd name="connsiteX239" fmla="*/ 2159782 w 12190633"/>
              <a:gd name="connsiteY239" fmla="*/ 866771 h 6857992"/>
              <a:gd name="connsiteX240" fmla="*/ 2136764 w 12190633"/>
              <a:gd name="connsiteY240" fmla="*/ 835814 h 6857992"/>
              <a:gd name="connsiteX241" fmla="*/ 2159782 w 12190633"/>
              <a:gd name="connsiteY241" fmla="*/ 804858 h 6857992"/>
              <a:gd name="connsiteX242" fmla="*/ 1368413 w 12190633"/>
              <a:gd name="connsiteY242" fmla="*/ 782634 h 6857992"/>
              <a:gd name="connsiteX243" fmla="*/ 1368413 w 12190633"/>
              <a:gd name="connsiteY243" fmla="*/ 888996 h 6857992"/>
              <a:gd name="connsiteX244" fmla="*/ 1400163 w 12190633"/>
              <a:gd name="connsiteY244" fmla="*/ 888996 h 6857992"/>
              <a:gd name="connsiteX245" fmla="*/ 1400163 w 12190633"/>
              <a:gd name="connsiteY245" fmla="*/ 782634 h 6857992"/>
              <a:gd name="connsiteX246" fmla="*/ 1187439 w 12190633"/>
              <a:gd name="connsiteY246" fmla="*/ 782634 h 6857992"/>
              <a:gd name="connsiteX247" fmla="*/ 1213891 w 12190633"/>
              <a:gd name="connsiteY247" fmla="*/ 888997 h 6857992"/>
              <a:gd name="connsiteX248" fmla="*/ 1254476 w 12190633"/>
              <a:gd name="connsiteY248" fmla="*/ 888997 h 6857992"/>
              <a:gd name="connsiteX249" fmla="*/ 1263173 w 12190633"/>
              <a:gd name="connsiteY249" fmla="*/ 848060 h 6857992"/>
              <a:gd name="connsiteX250" fmla="*/ 1270420 w 12190633"/>
              <a:gd name="connsiteY250" fmla="*/ 811509 h 6857992"/>
              <a:gd name="connsiteX251" fmla="*/ 1270783 w 12190633"/>
              <a:gd name="connsiteY251" fmla="*/ 811509 h 6857992"/>
              <a:gd name="connsiteX252" fmla="*/ 1277668 w 12190633"/>
              <a:gd name="connsiteY252" fmla="*/ 847694 h 6857992"/>
              <a:gd name="connsiteX253" fmla="*/ 1286364 w 12190633"/>
              <a:gd name="connsiteY253" fmla="*/ 888997 h 6857992"/>
              <a:gd name="connsiteX254" fmla="*/ 1326225 w 12190633"/>
              <a:gd name="connsiteY254" fmla="*/ 888997 h 6857992"/>
              <a:gd name="connsiteX255" fmla="*/ 1354127 w 12190633"/>
              <a:gd name="connsiteY255" fmla="*/ 782634 h 6857992"/>
              <a:gd name="connsiteX256" fmla="*/ 1322239 w 12190633"/>
              <a:gd name="connsiteY256" fmla="*/ 782634 h 6857992"/>
              <a:gd name="connsiteX257" fmla="*/ 1313542 w 12190633"/>
              <a:gd name="connsiteY257" fmla="*/ 827591 h 6857992"/>
              <a:gd name="connsiteX258" fmla="*/ 1307382 w 12190633"/>
              <a:gd name="connsiteY258" fmla="*/ 861218 h 6857992"/>
              <a:gd name="connsiteX259" fmla="*/ 1307019 w 12190633"/>
              <a:gd name="connsiteY259" fmla="*/ 861218 h 6857992"/>
              <a:gd name="connsiteX260" fmla="*/ 1299772 w 12190633"/>
              <a:gd name="connsiteY260" fmla="*/ 828322 h 6857992"/>
              <a:gd name="connsiteX261" fmla="*/ 1288539 w 12190633"/>
              <a:gd name="connsiteY261" fmla="*/ 782634 h 6857992"/>
              <a:gd name="connsiteX262" fmla="*/ 1253752 w 12190633"/>
              <a:gd name="connsiteY262" fmla="*/ 782634 h 6857992"/>
              <a:gd name="connsiteX263" fmla="*/ 1242881 w 12190633"/>
              <a:gd name="connsiteY263" fmla="*/ 827957 h 6857992"/>
              <a:gd name="connsiteX264" fmla="*/ 1235271 w 12190633"/>
              <a:gd name="connsiteY264" fmla="*/ 861218 h 6857992"/>
              <a:gd name="connsiteX265" fmla="*/ 1234909 w 12190633"/>
              <a:gd name="connsiteY265" fmla="*/ 861218 h 6857992"/>
              <a:gd name="connsiteX266" fmla="*/ 1229111 w 12190633"/>
              <a:gd name="connsiteY266" fmla="*/ 828688 h 6857992"/>
              <a:gd name="connsiteX267" fmla="*/ 1220776 w 12190633"/>
              <a:gd name="connsiteY267" fmla="*/ 782634 h 6857992"/>
              <a:gd name="connsiteX268" fmla="*/ 2051037 w 12190633"/>
              <a:gd name="connsiteY268" fmla="*/ 782633 h 6857992"/>
              <a:gd name="connsiteX269" fmla="*/ 2051037 w 12190633"/>
              <a:gd name="connsiteY269" fmla="*/ 888996 h 6857992"/>
              <a:gd name="connsiteX270" fmla="*/ 2082787 w 12190633"/>
              <a:gd name="connsiteY270" fmla="*/ 888996 h 6857992"/>
              <a:gd name="connsiteX271" fmla="*/ 2082787 w 12190633"/>
              <a:gd name="connsiteY271" fmla="*/ 782633 h 6857992"/>
              <a:gd name="connsiteX272" fmla="*/ 2299960 w 12190633"/>
              <a:gd name="connsiteY272" fmla="*/ 779458 h 6857992"/>
              <a:gd name="connsiteX273" fmla="*/ 2268549 w 12190633"/>
              <a:gd name="connsiteY273" fmla="*/ 795577 h 6857992"/>
              <a:gd name="connsiteX274" fmla="*/ 2268549 w 12190633"/>
              <a:gd name="connsiteY274" fmla="*/ 782388 h 6857992"/>
              <a:gd name="connsiteX275" fmla="*/ 2236776 w 12190633"/>
              <a:gd name="connsiteY275" fmla="*/ 782388 h 6857992"/>
              <a:gd name="connsiteX276" fmla="*/ 2236776 w 12190633"/>
              <a:gd name="connsiteY276" fmla="*/ 888996 h 6857992"/>
              <a:gd name="connsiteX277" fmla="*/ 2268909 w 12190633"/>
              <a:gd name="connsiteY277" fmla="*/ 888996 h 6857992"/>
              <a:gd name="connsiteX278" fmla="*/ 2268909 w 12190633"/>
              <a:gd name="connsiteY278" fmla="*/ 832578 h 6857992"/>
              <a:gd name="connsiteX279" fmla="*/ 2288046 w 12190633"/>
              <a:gd name="connsiteY279" fmla="*/ 807300 h 6857992"/>
              <a:gd name="connsiteX280" fmla="*/ 2304655 w 12190633"/>
              <a:gd name="connsiteY280" fmla="*/ 835142 h 6857992"/>
              <a:gd name="connsiteX281" fmla="*/ 2304655 w 12190633"/>
              <a:gd name="connsiteY281" fmla="*/ 888996 h 6857992"/>
              <a:gd name="connsiteX282" fmla="*/ 2336789 w 12190633"/>
              <a:gd name="connsiteY282" fmla="*/ 888996 h 6857992"/>
              <a:gd name="connsiteX283" fmla="*/ 2336789 w 12190633"/>
              <a:gd name="connsiteY283" fmla="*/ 828548 h 6857992"/>
              <a:gd name="connsiteX284" fmla="*/ 2327401 w 12190633"/>
              <a:gd name="connsiteY284" fmla="*/ 789715 h 6857992"/>
              <a:gd name="connsiteX285" fmla="*/ 2299960 w 12190633"/>
              <a:gd name="connsiteY285" fmla="*/ 779458 h 6857992"/>
              <a:gd name="connsiteX286" fmla="*/ 2160577 w 12190633"/>
              <a:gd name="connsiteY286" fmla="*/ 779458 h 6857992"/>
              <a:gd name="connsiteX287" fmla="*/ 2105015 w 12190633"/>
              <a:gd name="connsiteY287" fmla="*/ 835815 h 6857992"/>
              <a:gd name="connsiteX288" fmla="*/ 2160577 w 12190633"/>
              <a:gd name="connsiteY288" fmla="*/ 892172 h 6857992"/>
              <a:gd name="connsiteX289" fmla="*/ 2216141 w 12190633"/>
              <a:gd name="connsiteY289" fmla="*/ 835815 h 6857992"/>
              <a:gd name="connsiteX290" fmla="*/ 2160577 w 12190633"/>
              <a:gd name="connsiteY290" fmla="*/ 779458 h 6857992"/>
              <a:gd name="connsiteX291" fmla="*/ 1899975 w 12190633"/>
              <a:gd name="connsiteY291" fmla="*/ 779458 h 6857992"/>
              <a:gd name="connsiteX292" fmla="*/ 1851458 w 12190633"/>
              <a:gd name="connsiteY292" fmla="*/ 817276 h 6857992"/>
              <a:gd name="connsiteX293" fmla="*/ 1881147 w 12190633"/>
              <a:gd name="connsiteY293" fmla="*/ 817647 h 6857992"/>
              <a:gd name="connsiteX294" fmla="*/ 1898526 w 12190633"/>
              <a:gd name="connsiteY294" fmla="*/ 802075 h 6857992"/>
              <a:gd name="connsiteX295" fmla="*/ 1914096 w 12190633"/>
              <a:gd name="connsiteY295" fmla="*/ 814681 h 6857992"/>
              <a:gd name="connsiteX296" fmla="*/ 1914096 w 12190633"/>
              <a:gd name="connsiteY296" fmla="*/ 816535 h 6857992"/>
              <a:gd name="connsiteX297" fmla="*/ 1907578 w 12190633"/>
              <a:gd name="connsiteY297" fmla="*/ 821355 h 6857992"/>
              <a:gd name="connsiteX298" fmla="*/ 1885492 w 12190633"/>
              <a:gd name="connsiteY298" fmla="*/ 825062 h 6857992"/>
              <a:gd name="connsiteX299" fmla="*/ 1847838 w 12190633"/>
              <a:gd name="connsiteY299" fmla="*/ 857319 h 6857992"/>
              <a:gd name="connsiteX300" fmla="*/ 1885854 w 12190633"/>
              <a:gd name="connsiteY300" fmla="*/ 892171 h 6857992"/>
              <a:gd name="connsiteX301" fmla="*/ 1915543 w 12190633"/>
              <a:gd name="connsiteY301" fmla="*/ 882160 h 6857992"/>
              <a:gd name="connsiteX302" fmla="*/ 1915906 w 12190633"/>
              <a:gd name="connsiteY302" fmla="*/ 882160 h 6857992"/>
              <a:gd name="connsiteX303" fmla="*/ 1936181 w 12190633"/>
              <a:gd name="connsiteY303" fmla="*/ 891800 h 6857992"/>
              <a:gd name="connsiteX304" fmla="*/ 1951025 w 12190633"/>
              <a:gd name="connsiteY304" fmla="*/ 890688 h 6857992"/>
              <a:gd name="connsiteX305" fmla="*/ 1951025 w 12190633"/>
              <a:gd name="connsiteY305" fmla="*/ 871408 h 6857992"/>
              <a:gd name="connsiteX306" fmla="*/ 1949577 w 12190633"/>
              <a:gd name="connsiteY306" fmla="*/ 871408 h 6857992"/>
              <a:gd name="connsiteX307" fmla="*/ 1944146 w 12190633"/>
              <a:gd name="connsiteY307" fmla="*/ 862510 h 6857992"/>
              <a:gd name="connsiteX308" fmla="*/ 1944146 w 12190633"/>
              <a:gd name="connsiteY308" fmla="*/ 812456 h 6857992"/>
              <a:gd name="connsiteX309" fmla="*/ 1899975 w 12190633"/>
              <a:gd name="connsiteY309" fmla="*/ 779458 h 6857992"/>
              <a:gd name="connsiteX310" fmla="*/ 1575223 w 12190633"/>
              <a:gd name="connsiteY310" fmla="*/ 779458 h 6857992"/>
              <a:gd name="connsiteX311" fmla="*/ 1530612 w 12190633"/>
              <a:gd name="connsiteY311" fmla="*/ 814083 h 6857992"/>
              <a:gd name="connsiteX312" fmla="*/ 1539605 w 12190633"/>
              <a:gd name="connsiteY312" fmla="*/ 835078 h 6857992"/>
              <a:gd name="connsiteX313" fmla="*/ 1565508 w 12190633"/>
              <a:gd name="connsiteY313" fmla="*/ 846497 h 6857992"/>
              <a:gd name="connsiteX314" fmla="*/ 1582057 w 12190633"/>
              <a:gd name="connsiteY314" fmla="*/ 849812 h 6857992"/>
              <a:gd name="connsiteX315" fmla="*/ 1595368 w 12190633"/>
              <a:gd name="connsiteY315" fmla="*/ 858284 h 6857992"/>
              <a:gd name="connsiteX316" fmla="*/ 1579179 w 12190633"/>
              <a:gd name="connsiteY316" fmla="*/ 867861 h 6857992"/>
              <a:gd name="connsiteX317" fmla="*/ 1545721 w 12190633"/>
              <a:gd name="connsiteY317" fmla="*/ 851285 h 6857992"/>
              <a:gd name="connsiteX318" fmla="*/ 1525575 w 12190633"/>
              <a:gd name="connsiteY318" fmla="*/ 868229 h 6857992"/>
              <a:gd name="connsiteX319" fmla="*/ 1579179 w 12190633"/>
              <a:gd name="connsiteY319" fmla="*/ 892171 h 6857992"/>
              <a:gd name="connsiteX320" fmla="*/ 1625588 w 12190633"/>
              <a:gd name="connsiteY320" fmla="*/ 855337 h 6857992"/>
              <a:gd name="connsiteX321" fmla="*/ 1593210 w 12190633"/>
              <a:gd name="connsiteY321" fmla="*/ 824028 h 6857992"/>
              <a:gd name="connsiteX322" fmla="*/ 1576661 w 12190633"/>
              <a:gd name="connsiteY322" fmla="*/ 820713 h 6857992"/>
              <a:gd name="connsiteX323" fmla="*/ 1561192 w 12190633"/>
              <a:gd name="connsiteY323" fmla="*/ 811136 h 6857992"/>
              <a:gd name="connsiteX324" fmla="*/ 1574502 w 12190633"/>
              <a:gd name="connsiteY324" fmla="*/ 803401 h 6857992"/>
              <a:gd name="connsiteX325" fmla="*/ 1602923 w 12190633"/>
              <a:gd name="connsiteY325" fmla="*/ 814819 h 6857992"/>
              <a:gd name="connsiteX326" fmla="*/ 1620911 w 12190633"/>
              <a:gd name="connsiteY326" fmla="*/ 797507 h 6857992"/>
              <a:gd name="connsiteX327" fmla="*/ 1575223 w 12190633"/>
              <a:gd name="connsiteY327" fmla="*/ 779458 h 6857992"/>
              <a:gd name="connsiteX328" fmla="*/ 1467272 w 12190633"/>
              <a:gd name="connsiteY328" fmla="*/ 779458 h 6857992"/>
              <a:gd name="connsiteX329" fmla="*/ 1422662 w 12190633"/>
              <a:gd name="connsiteY329" fmla="*/ 814083 h 6857992"/>
              <a:gd name="connsiteX330" fmla="*/ 1431656 w 12190633"/>
              <a:gd name="connsiteY330" fmla="*/ 835078 h 6857992"/>
              <a:gd name="connsiteX331" fmla="*/ 1457918 w 12190633"/>
              <a:gd name="connsiteY331" fmla="*/ 846497 h 6857992"/>
              <a:gd name="connsiteX332" fmla="*/ 1474107 w 12190633"/>
              <a:gd name="connsiteY332" fmla="*/ 849812 h 6857992"/>
              <a:gd name="connsiteX333" fmla="*/ 1487778 w 12190633"/>
              <a:gd name="connsiteY333" fmla="*/ 858284 h 6857992"/>
              <a:gd name="connsiteX334" fmla="*/ 1471229 w 12190633"/>
              <a:gd name="connsiteY334" fmla="*/ 867861 h 6857992"/>
              <a:gd name="connsiteX335" fmla="*/ 1438131 w 12190633"/>
              <a:gd name="connsiteY335" fmla="*/ 851285 h 6857992"/>
              <a:gd name="connsiteX336" fmla="*/ 1417625 w 12190633"/>
              <a:gd name="connsiteY336" fmla="*/ 868229 h 6857992"/>
              <a:gd name="connsiteX337" fmla="*/ 1471229 w 12190633"/>
              <a:gd name="connsiteY337" fmla="*/ 892171 h 6857992"/>
              <a:gd name="connsiteX338" fmla="*/ 1517638 w 12190633"/>
              <a:gd name="connsiteY338" fmla="*/ 855337 h 6857992"/>
              <a:gd name="connsiteX339" fmla="*/ 1485260 w 12190633"/>
              <a:gd name="connsiteY339" fmla="*/ 824028 h 6857992"/>
              <a:gd name="connsiteX340" fmla="*/ 1468711 w 12190633"/>
              <a:gd name="connsiteY340" fmla="*/ 820713 h 6857992"/>
              <a:gd name="connsiteX341" fmla="*/ 1453241 w 12190633"/>
              <a:gd name="connsiteY341" fmla="*/ 811136 h 6857992"/>
              <a:gd name="connsiteX342" fmla="*/ 1466912 w 12190633"/>
              <a:gd name="connsiteY342" fmla="*/ 803401 h 6857992"/>
              <a:gd name="connsiteX343" fmla="*/ 1494973 w 12190633"/>
              <a:gd name="connsiteY343" fmla="*/ 814819 h 6857992"/>
              <a:gd name="connsiteX344" fmla="*/ 1513321 w 12190633"/>
              <a:gd name="connsiteY344" fmla="*/ 797507 h 6857992"/>
              <a:gd name="connsiteX345" fmla="*/ 1467272 w 12190633"/>
              <a:gd name="connsiteY345" fmla="*/ 779458 h 6857992"/>
              <a:gd name="connsiteX346" fmla="*/ 2409563 w 12190633"/>
              <a:gd name="connsiteY346" fmla="*/ 779457 h 6857992"/>
              <a:gd name="connsiteX347" fmla="*/ 2360684 w 12190633"/>
              <a:gd name="connsiteY347" fmla="*/ 817276 h 6857992"/>
              <a:gd name="connsiteX348" fmla="*/ 2390734 w 12190633"/>
              <a:gd name="connsiteY348" fmla="*/ 817646 h 6857992"/>
              <a:gd name="connsiteX349" fmla="*/ 2408114 w 12190633"/>
              <a:gd name="connsiteY349" fmla="*/ 802074 h 6857992"/>
              <a:gd name="connsiteX350" fmla="*/ 2423683 w 12190633"/>
              <a:gd name="connsiteY350" fmla="*/ 814680 h 6857992"/>
              <a:gd name="connsiteX351" fmla="*/ 2423683 w 12190633"/>
              <a:gd name="connsiteY351" fmla="*/ 816534 h 6857992"/>
              <a:gd name="connsiteX352" fmla="*/ 2417165 w 12190633"/>
              <a:gd name="connsiteY352" fmla="*/ 821354 h 6857992"/>
              <a:gd name="connsiteX353" fmla="*/ 2395079 w 12190633"/>
              <a:gd name="connsiteY353" fmla="*/ 825062 h 6857992"/>
              <a:gd name="connsiteX354" fmla="*/ 2357426 w 12190633"/>
              <a:gd name="connsiteY354" fmla="*/ 857318 h 6857992"/>
              <a:gd name="connsiteX355" fmla="*/ 2395442 w 12190633"/>
              <a:gd name="connsiteY355" fmla="*/ 892170 h 6857992"/>
              <a:gd name="connsiteX356" fmla="*/ 2425130 w 12190633"/>
              <a:gd name="connsiteY356" fmla="*/ 882160 h 6857992"/>
              <a:gd name="connsiteX357" fmla="*/ 2425494 w 12190633"/>
              <a:gd name="connsiteY357" fmla="*/ 882160 h 6857992"/>
              <a:gd name="connsiteX358" fmla="*/ 2445407 w 12190633"/>
              <a:gd name="connsiteY358" fmla="*/ 891800 h 6857992"/>
              <a:gd name="connsiteX359" fmla="*/ 2460614 w 12190633"/>
              <a:gd name="connsiteY359" fmla="*/ 890687 h 6857992"/>
              <a:gd name="connsiteX360" fmla="*/ 2460614 w 12190633"/>
              <a:gd name="connsiteY360" fmla="*/ 871407 h 6857992"/>
              <a:gd name="connsiteX361" fmla="*/ 2459165 w 12190633"/>
              <a:gd name="connsiteY361" fmla="*/ 871407 h 6857992"/>
              <a:gd name="connsiteX362" fmla="*/ 2453372 w 12190633"/>
              <a:gd name="connsiteY362" fmla="*/ 862509 h 6857992"/>
              <a:gd name="connsiteX363" fmla="*/ 2453372 w 12190633"/>
              <a:gd name="connsiteY363" fmla="*/ 812456 h 6857992"/>
              <a:gd name="connsiteX364" fmla="*/ 2409563 w 12190633"/>
              <a:gd name="connsiteY364" fmla="*/ 779457 h 6857992"/>
              <a:gd name="connsiteX365" fmla="*/ 2009139 w 12190633"/>
              <a:gd name="connsiteY365" fmla="*/ 739770 h 6857992"/>
              <a:gd name="connsiteX366" fmla="*/ 1977366 w 12190633"/>
              <a:gd name="connsiteY366" fmla="*/ 746396 h 6857992"/>
              <a:gd name="connsiteX367" fmla="*/ 1977366 w 12190633"/>
              <a:gd name="connsiteY367" fmla="*/ 782840 h 6857992"/>
              <a:gd name="connsiteX368" fmla="*/ 1957374 w 12190633"/>
              <a:gd name="connsiteY368" fmla="*/ 782840 h 6857992"/>
              <a:gd name="connsiteX369" fmla="*/ 1957374 w 12190633"/>
              <a:gd name="connsiteY369" fmla="*/ 804927 h 6857992"/>
              <a:gd name="connsiteX370" fmla="*/ 1977366 w 12190633"/>
              <a:gd name="connsiteY370" fmla="*/ 804927 h 6857992"/>
              <a:gd name="connsiteX371" fmla="*/ 1977366 w 12190633"/>
              <a:gd name="connsiteY371" fmla="*/ 860880 h 6857992"/>
              <a:gd name="connsiteX372" fmla="*/ 1981650 w 12190633"/>
              <a:gd name="connsiteY372" fmla="*/ 882967 h 6857992"/>
              <a:gd name="connsiteX373" fmla="*/ 2012709 w 12190633"/>
              <a:gd name="connsiteY373" fmla="*/ 892170 h 6857992"/>
              <a:gd name="connsiteX374" fmla="*/ 2031988 w 12190633"/>
              <a:gd name="connsiteY374" fmla="*/ 890329 h 6857992"/>
              <a:gd name="connsiteX375" fmla="*/ 2031988 w 12190633"/>
              <a:gd name="connsiteY375" fmla="*/ 866402 h 6857992"/>
              <a:gd name="connsiteX376" fmla="*/ 2023776 w 12190633"/>
              <a:gd name="connsiteY376" fmla="*/ 866770 h 6857992"/>
              <a:gd name="connsiteX377" fmla="*/ 2011638 w 12190633"/>
              <a:gd name="connsiteY377" fmla="*/ 863457 h 6857992"/>
              <a:gd name="connsiteX378" fmla="*/ 2009139 w 12190633"/>
              <a:gd name="connsiteY378" fmla="*/ 852413 h 6857992"/>
              <a:gd name="connsiteX379" fmla="*/ 2009139 w 12190633"/>
              <a:gd name="connsiteY379" fmla="*/ 804927 h 6857992"/>
              <a:gd name="connsiteX380" fmla="*/ 2031988 w 12190633"/>
              <a:gd name="connsiteY380" fmla="*/ 804927 h 6857992"/>
              <a:gd name="connsiteX381" fmla="*/ 2031988 w 12190633"/>
              <a:gd name="connsiteY381" fmla="*/ 782840 h 6857992"/>
              <a:gd name="connsiteX382" fmla="*/ 2009139 w 12190633"/>
              <a:gd name="connsiteY382" fmla="*/ 782840 h 6857992"/>
              <a:gd name="connsiteX383" fmla="*/ 1368413 w 12190633"/>
              <a:gd name="connsiteY383" fmla="*/ 736596 h 6857992"/>
              <a:gd name="connsiteX384" fmla="*/ 1368413 w 12190633"/>
              <a:gd name="connsiteY384" fmla="*/ 768346 h 6857992"/>
              <a:gd name="connsiteX385" fmla="*/ 1400163 w 12190633"/>
              <a:gd name="connsiteY385" fmla="*/ 768346 h 6857992"/>
              <a:gd name="connsiteX386" fmla="*/ 1400163 w 12190633"/>
              <a:gd name="connsiteY386" fmla="*/ 736596 h 6857992"/>
              <a:gd name="connsiteX387" fmla="*/ 2051037 w 12190633"/>
              <a:gd name="connsiteY387" fmla="*/ 736595 h 6857992"/>
              <a:gd name="connsiteX388" fmla="*/ 2051037 w 12190633"/>
              <a:gd name="connsiteY388" fmla="*/ 768345 h 6857992"/>
              <a:gd name="connsiteX389" fmla="*/ 2082787 w 12190633"/>
              <a:gd name="connsiteY389" fmla="*/ 768345 h 6857992"/>
              <a:gd name="connsiteX390" fmla="*/ 2082787 w 12190633"/>
              <a:gd name="connsiteY390" fmla="*/ 736595 h 6857992"/>
              <a:gd name="connsiteX391" fmla="*/ 1701788 w 12190633"/>
              <a:gd name="connsiteY391" fmla="*/ 736595 h 6857992"/>
              <a:gd name="connsiteX392" fmla="*/ 1701788 w 12190633"/>
              <a:gd name="connsiteY392" fmla="*/ 888995 h 6857992"/>
              <a:gd name="connsiteX393" fmla="*/ 1734735 w 12190633"/>
              <a:gd name="connsiteY393" fmla="*/ 888995 h 6857992"/>
              <a:gd name="connsiteX394" fmla="*/ 1734735 w 12190633"/>
              <a:gd name="connsiteY394" fmla="*/ 838806 h 6857992"/>
              <a:gd name="connsiteX395" fmla="*/ 1733287 w 12190633"/>
              <a:gd name="connsiteY395" fmla="*/ 789349 h 6857992"/>
              <a:gd name="connsiteX396" fmla="*/ 1733649 w 12190633"/>
              <a:gd name="connsiteY396" fmla="*/ 789349 h 6857992"/>
              <a:gd name="connsiteX397" fmla="*/ 1756459 w 12190633"/>
              <a:gd name="connsiteY397" fmla="*/ 830013 h 6857992"/>
              <a:gd name="connsiteX398" fmla="*/ 1791941 w 12190633"/>
              <a:gd name="connsiteY398" fmla="*/ 888995 h 6857992"/>
              <a:gd name="connsiteX399" fmla="*/ 1825613 w 12190633"/>
              <a:gd name="connsiteY399" fmla="*/ 888995 h 6857992"/>
              <a:gd name="connsiteX400" fmla="*/ 1825613 w 12190633"/>
              <a:gd name="connsiteY400" fmla="*/ 736595 h 6857992"/>
              <a:gd name="connsiteX401" fmla="*/ 1792665 w 12190633"/>
              <a:gd name="connsiteY401" fmla="*/ 736595 h 6857992"/>
              <a:gd name="connsiteX402" fmla="*/ 1792665 w 12190633"/>
              <a:gd name="connsiteY402" fmla="*/ 787517 h 6857992"/>
              <a:gd name="connsiteX403" fmla="*/ 1793751 w 12190633"/>
              <a:gd name="connsiteY403" fmla="*/ 835142 h 6857992"/>
              <a:gd name="connsiteX404" fmla="*/ 1771666 w 12190633"/>
              <a:gd name="connsiteY404" fmla="*/ 796310 h 6857992"/>
              <a:gd name="connsiteX405" fmla="*/ 1735459 w 12190633"/>
              <a:gd name="connsiteY405" fmla="*/ 736595 h 6857992"/>
              <a:gd name="connsiteX406" fmla="*/ 2481250 w 12190633"/>
              <a:gd name="connsiteY406" fmla="*/ 736594 h 6857992"/>
              <a:gd name="connsiteX407" fmla="*/ 2481250 w 12190633"/>
              <a:gd name="connsiteY407" fmla="*/ 888994 h 6857992"/>
              <a:gd name="connsiteX408" fmla="*/ 2512999 w 12190633"/>
              <a:gd name="connsiteY408" fmla="*/ 888994 h 6857992"/>
              <a:gd name="connsiteX409" fmla="*/ 2512999 w 12190633"/>
              <a:gd name="connsiteY409" fmla="*/ 736594 h 6857992"/>
              <a:gd name="connsiteX410" fmla="*/ 1117105 w 12190633"/>
              <a:gd name="connsiteY410" fmla="*/ 733417 h 6857992"/>
              <a:gd name="connsiteX411" fmla="*/ 1059028 w 12190633"/>
              <a:gd name="connsiteY411" fmla="*/ 779935 h 6857992"/>
              <a:gd name="connsiteX412" fmla="*/ 1107305 w 12190633"/>
              <a:gd name="connsiteY412" fmla="*/ 825714 h 6857992"/>
              <a:gd name="connsiteX413" fmla="*/ 1126906 w 12190633"/>
              <a:gd name="connsiteY413" fmla="*/ 829406 h 6857992"/>
              <a:gd name="connsiteX414" fmla="*/ 1149411 w 12190633"/>
              <a:gd name="connsiteY414" fmla="*/ 845281 h 6857992"/>
              <a:gd name="connsiteX415" fmla="*/ 1121461 w 12190633"/>
              <a:gd name="connsiteY415" fmla="*/ 863740 h 6857992"/>
              <a:gd name="connsiteX416" fmla="*/ 1076088 w 12190633"/>
              <a:gd name="connsiteY416" fmla="*/ 839743 h 6857992"/>
              <a:gd name="connsiteX417" fmla="*/ 1052494 w 12190633"/>
              <a:gd name="connsiteY417" fmla="*/ 860048 h 6857992"/>
              <a:gd name="connsiteX418" fmla="*/ 1120735 w 12190633"/>
              <a:gd name="connsiteY418" fmla="*/ 892167 h 6857992"/>
              <a:gd name="connsiteX419" fmla="*/ 1184257 w 12190633"/>
              <a:gd name="connsiteY419" fmla="*/ 842696 h 6857992"/>
              <a:gd name="connsiteX420" fmla="*/ 1138884 w 12190633"/>
              <a:gd name="connsiteY420" fmla="*/ 798763 h 6857992"/>
              <a:gd name="connsiteX421" fmla="*/ 1114202 w 12190633"/>
              <a:gd name="connsiteY421" fmla="*/ 793594 h 6857992"/>
              <a:gd name="connsiteX422" fmla="*/ 1093512 w 12190633"/>
              <a:gd name="connsiteY422" fmla="*/ 776981 h 6857992"/>
              <a:gd name="connsiteX423" fmla="*/ 1117468 w 12190633"/>
              <a:gd name="connsiteY423" fmla="*/ 761475 h 6857992"/>
              <a:gd name="connsiteX424" fmla="*/ 1156308 w 12190633"/>
              <a:gd name="connsiteY424" fmla="*/ 778089 h 6857992"/>
              <a:gd name="connsiteX425" fmla="*/ 1177724 w 12190633"/>
              <a:gd name="connsiteY425" fmla="*/ 757414 h 6857992"/>
              <a:gd name="connsiteX426" fmla="*/ 1117105 w 12190633"/>
              <a:gd name="connsiteY426" fmla="*/ 733417 h 6857992"/>
              <a:gd name="connsiteX427" fmla="*/ 764194 w 12190633"/>
              <a:gd name="connsiteY427" fmla="*/ 534984 h 6857992"/>
              <a:gd name="connsiteX428" fmla="*/ 720716 w 12190633"/>
              <a:gd name="connsiteY428" fmla="*/ 580413 h 6857992"/>
              <a:gd name="connsiteX429" fmla="*/ 747477 w 12190633"/>
              <a:gd name="connsiteY429" fmla="*/ 621912 h 6857992"/>
              <a:gd name="connsiteX430" fmla="*/ 758515 w 12190633"/>
              <a:gd name="connsiteY430" fmla="*/ 624214 h 6857992"/>
              <a:gd name="connsiteX431" fmla="*/ 758515 w 12190633"/>
              <a:gd name="connsiteY431" fmla="*/ 780143 h 6857992"/>
              <a:gd name="connsiteX432" fmla="*/ 736831 w 12190633"/>
              <a:gd name="connsiteY432" fmla="*/ 788976 h 6857992"/>
              <a:gd name="connsiteX433" fmla="*/ 734302 w 12190633"/>
              <a:gd name="connsiteY433" fmla="*/ 791184 h 6857992"/>
              <a:gd name="connsiteX434" fmla="*/ 732495 w 12190633"/>
              <a:gd name="connsiteY434" fmla="*/ 793024 h 6857992"/>
              <a:gd name="connsiteX435" fmla="*/ 719846 w 12190633"/>
              <a:gd name="connsiteY435" fmla="*/ 819524 h 6857992"/>
              <a:gd name="connsiteX436" fmla="*/ 565840 w 12190633"/>
              <a:gd name="connsiteY436" fmla="*/ 819524 h 6857992"/>
              <a:gd name="connsiteX437" fmla="*/ 555295 w 12190633"/>
              <a:gd name="connsiteY437" fmla="*/ 794066 h 6857992"/>
              <a:gd name="connsiteX438" fmla="*/ 523865 w 12190633"/>
              <a:gd name="connsiteY438" fmla="*/ 781047 h 6857992"/>
              <a:gd name="connsiteX439" fmla="*/ 479415 w 12190633"/>
              <a:gd name="connsiteY439" fmla="*/ 825497 h 6857992"/>
              <a:gd name="connsiteX440" fmla="*/ 492434 w 12190633"/>
              <a:gd name="connsiteY440" fmla="*/ 856928 h 6857992"/>
              <a:gd name="connsiteX441" fmla="*/ 519102 w 12190633"/>
              <a:gd name="connsiteY441" fmla="*/ 867975 h 6857992"/>
              <a:gd name="connsiteX442" fmla="*/ 519102 w 12190633"/>
              <a:gd name="connsiteY442" fmla="*/ 1026501 h 6857992"/>
              <a:gd name="connsiteX443" fmla="*/ 506563 w 12190633"/>
              <a:gd name="connsiteY443" fmla="*/ 1029078 h 6857992"/>
              <a:gd name="connsiteX444" fmla="*/ 479415 w 12190633"/>
              <a:gd name="connsiteY444" fmla="*/ 1070766 h 6857992"/>
              <a:gd name="connsiteX445" fmla="*/ 523865 w 12190633"/>
              <a:gd name="connsiteY445" fmla="*/ 1116010 h 6857992"/>
              <a:gd name="connsiteX446" fmla="*/ 568315 w 12190633"/>
              <a:gd name="connsiteY446" fmla="*/ 1070766 h 6857992"/>
              <a:gd name="connsiteX447" fmla="*/ 541166 w 12190633"/>
              <a:gd name="connsiteY447" fmla="*/ 1029078 h 6857992"/>
              <a:gd name="connsiteX448" fmla="*/ 528627 w 12190633"/>
              <a:gd name="connsiteY448" fmla="*/ 1026501 h 6857992"/>
              <a:gd name="connsiteX449" fmla="*/ 528627 w 12190633"/>
              <a:gd name="connsiteY449" fmla="*/ 867975 h 6857992"/>
              <a:gd name="connsiteX450" fmla="*/ 555295 w 12190633"/>
              <a:gd name="connsiteY450" fmla="*/ 856928 h 6857992"/>
              <a:gd name="connsiteX451" fmla="*/ 566368 w 12190633"/>
              <a:gd name="connsiteY451" fmla="*/ 830198 h 6857992"/>
              <a:gd name="connsiteX452" fmla="*/ 719846 w 12190633"/>
              <a:gd name="connsiteY452" fmla="*/ 830198 h 6857992"/>
              <a:gd name="connsiteX453" fmla="*/ 761407 w 12190633"/>
              <a:gd name="connsiteY453" fmla="*/ 869947 h 6857992"/>
              <a:gd name="connsiteX454" fmla="*/ 763936 w 12190633"/>
              <a:gd name="connsiteY454" fmla="*/ 869947 h 6857992"/>
              <a:gd name="connsiteX455" fmla="*/ 768273 w 12190633"/>
              <a:gd name="connsiteY455" fmla="*/ 869579 h 6857992"/>
              <a:gd name="connsiteX456" fmla="*/ 793210 w 12190633"/>
              <a:gd name="connsiteY456" fmla="*/ 858538 h 6857992"/>
              <a:gd name="connsiteX457" fmla="*/ 793571 w 12190633"/>
              <a:gd name="connsiteY457" fmla="*/ 858170 h 6857992"/>
              <a:gd name="connsiteX458" fmla="*/ 794294 w 12190633"/>
              <a:gd name="connsiteY458" fmla="*/ 857433 h 6857992"/>
              <a:gd name="connsiteX459" fmla="*/ 795017 w 12190633"/>
              <a:gd name="connsiteY459" fmla="*/ 856697 h 6857992"/>
              <a:gd name="connsiteX460" fmla="*/ 795378 w 12190633"/>
              <a:gd name="connsiteY460" fmla="*/ 856329 h 6857992"/>
              <a:gd name="connsiteX461" fmla="*/ 796462 w 12190633"/>
              <a:gd name="connsiteY461" fmla="*/ 855225 h 6857992"/>
              <a:gd name="connsiteX462" fmla="*/ 796824 w 12190633"/>
              <a:gd name="connsiteY462" fmla="*/ 854857 h 6857992"/>
              <a:gd name="connsiteX463" fmla="*/ 808027 w 12190633"/>
              <a:gd name="connsiteY463" fmla="*/ 825045 h 6857992"/>
              <a:gd name="connsiteX464" fmla="*/ 768996 w 12190633"/>
              <a:gd name="connsiteY464" fmla="*/ 780143 h 6857992"/>
              <a:gd name="connsiteX465" fmla="*/ 768996 w 12190633"/>
              <a:gd name="connsiteY465" fmla="*/ 624534 h 6857992"/>
              <a:gd name="connsiteX466" fmla="*/ 781417 w 12190633"/>
              <a:gd name="connsiteY466" fmla="*/ 621912 h 6857992"/>
              <a:gd name="connsiteX467" fmla="*/ 795243 w 12190633"/>
              <a:gd name="connsiteY467" fmla="*/ 612223 h 6857992"/>
              <a:gd name="connsiteX468" fmla="*/ 805869 w 12190633"/>
              <a:gd name="connsiteY468" fmla="*/ 585785 h 6857992"/>
              <a:gd name="connsiteX469" fmla="*/ 962635 w 12190633"/>
              <a:gd name="connsiteY469" fmla="*/ 585785 h 6857992"/>
              <a:gd name="connsiteX470" fmla="*/ 973491 w 12190633"/>
              <a:gd name="connsiteY470" fmla="*/ 612223 h 6857992"/>
              <a:gd name="connsiteX471" fmla="*/ 1005060 w 12190633"/>
              <a:gd name="connsiteY471" fmla="*/ 625472 h 6857992"/>
              <a:gd name="connsiteX472" fmla="*/ 1049329 w 12190633"/>
              <a:gd name="connsiteY472" fmla="*/ 580413 h 6857992"/>
              <a:gd name="connsiteX473" fmla="*/ 1005060 w 12190633"/>
              <a:gd name="connsiteY473" fmla="*/ 534984 h 6857992"/>
              <a:gd name="connsiteX474" fmla="*/ 1004697 w 12190633"/>
              <a:gd name="connsiteY474" fmla="*/ 534984 h 6857992"/>
              <a:gd name="connsiteX475" fmla="*/ 973446 w 12190633"/>
              <a:gd name="connsiteY475" fmla="*/ 548281 h 6857992"/>
              <a:gd name="connsiteX476" fmla="*/ 962754 w 12190633"/>
              <a:gd name="connsiteY476" fmla="*/ 574672 h 6857992"/>
              <a:gd name="connsiteX477" fmla="*/ 805744 w 12190633"/>
              <a:gd name="connsiteY477" fmla="*/ 574672 h 6857992"/>
              <a:gd name="connsiteX478" fmla="*/ 795243 w 12190633"/>
              <a:gd name="connsiteY478" fmla="*/ 548281 h 6857992"/>
              <a:gd name="connsiteX479" fmla="*/ 764550 w 12190633"/>
              <a:gd name="connsiteY479" fmla="*/ 534984 h 6857992"/>
              <a:gd name="connsiteX480" fmla="*/ 0 w 12190633"/>
              <a:gd name="connsiteY480" fmla="*/ 0 h 6857992"/>
              <a:gd name="connsiteX481" fmla="*/ 12190633 w 12190633"/>
              <a:gd name="connsiteY481" fmla="*/ 0 h 6857992"/>
              <a:gd name="connsiteX482" fmla="*/ 12190633 w 12190633"/>
              <a:gd name="connsiteY482" fmla="*/ 6857992 h 6857992"/>
              <a:gd name="connsiteX483" fmla="*/ 0 w 12190633"/>
              <a:gd name="connsiteY483" fmla="*/ 6857992 h 685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Lst>
            <a:rect l="l" t="t" r="r" b="b"/>
            <a:pathLst>
              <a:path w="12190633" h="6857992">
                <a:moveTo>
                  <a:pt x="2593959" y="1066793"/>
                </a:moveTo>
                <a:lnTo>
                  <a:pt x="2593959" y="1080571"/>
                </a:lnTo>
                <a:cubicBezTo>
                  <a:pt x="2593959" y="1092115"/>
                  <a:pt x="2586790" y="1096956"/>
                  <a:pt x="2576035" y="1096956"/>
                </a:cubicBezTo>
                <a:cubicBezTo>
                  <a:pt x="2567074" y="1096956"/>
                  <a:pt x="2560620" y="1093232"/>
                  <a:pt x="2560620" y="1084295"/>
                </a:cubicBezTo>
                <a:cubicBezTo>
                  <a:pt x="2560620" y="1074985"/>
                  <a:pt x="2568150" y="1073123"/>
                  <a:pt x="2578545" y="1070889"/>
                </a:cubicBezTo>
                <a:cubicBezTo>
                  <a:pt x="2589658" y="1068655"/>
                  <a:pt x="2591809" y="1067537"/>
                  <a:pt x="2593959" y="1066793"/>
                </a:cubicBezTo>
                <a:close/>
                <a:moveTo>
                  <a:pt x="2452673" y="1030281"/>
                </a:moveTo>
                <a:cubicBezTo>
                  <a:pt x="2466742" y="1030281"/>
                  <a:pt x="2476485" y="1042953"/>
                  <a:pt x="2476485" y="1061057"/>
                </a:cubicBezTo>
                <a:cubicBezTo>
                  <a:pt x="2476485" y="1079522"/>
                  <a:pt x="2466742" y="1092194"/>
                  <a:pt x="2452673" y="1092194"/>
                </a:cubicBezTo>
                <a:cubicBezTo>
                  <a:pt x="2436798" y="1092194"/>
                  <a:pt x="2428859" y="1080246"/>
                  <a:pt x="2428859" y="1061057"/>
                </a:cubicBezTo>
                <a:cubicBezTo>
                  <a:pt x="2428859" y="1042229"/>
                  <a:pt x="2437519" y="1030281"/>
                  <a:pt x="2452673" y="1030281"/>
                </a:cubicBezTo>
                <a:close/>
                <a:moveTo>
                  <a:pt x="2072465" y="1030281"/>
                </a:moveTo>
                <a:cubicBezTo>
                  <a:pt x="2087213" y="1030281"/>
                  <a:pt x="2095485" y="1041571"/>
                  <a:pt x="2095485" y="1061238"/>
                </a:cubicBezTo>
                <a:cubicBezTo>
                  <a:pt x="2095485" y="1080540"/>
                  <a:pt x="2087213" y="1092194"/>
                  <a:pt x="2072465" y="1092194"/>
                </a:cubicBezTo>
                <a:cubicBezTo>
                  <a:pt x="2057719" y="1092194"/>
                  <a:pt x="2049446" y="1080905"/>
                  <a:pt x="2049446" y="1061238"/>
                </a:cubicBezTo>
                <a:cubicBezTo>
                  <a:pt x="2049446" y="1041571"/>
                  <a:pt x="2057359" y="1030281"/>
                  <a:pt x="2072465" y="1030281"/>
                </a:cubicBezTo>
                <a:close/>
                <a:moveTo>
                  <a:pt x="2840814" y="1030280"/>
                </a:moveTo>
                <a:cubicBezTo>
                  <a:pt x="2855921" y="1030280"/>
                  <a:pt x="2863834" y="1041570"/>
                  <a:pt x="2863834" y="1061237"/>
                </a:cubicBezTo>
                <a:cubicBezTo>
                  <a:pt x="2863834" y="1080539"/>
                  <a:pt x="2855560" y="1092193"/>
                  <a:pt x="2840814" y="1092193"/>
                </a:cubicBezTo>
                <a:cubicBezTo>
                  <a:pt x="2826068" y="1092193"/>
                  <a:pt x="2817796" y="1080903"/>
                  <a:pt x="2817796" y="1061237"/>
                </a:cubicBezTo>
                <a:cubicBezTo>
                  <a:pt x="2817796" y="1041570"/>
                  <a:pt x="2825707" y="1030280"/>
                  <a:pt x="2840814" y="1030280"/>
                </a:cubicBezTo>
                <a:close/>
                <a:moveTo>
                  <a:pt x="1423881" y="1027107"/>
                </a:moveTo>
                <a:cubicBezTo>
                  <a:pt x="1436530" y="1027107"/>
                  <a:pt x="1443908" y="1036075"/>
                  <a:pt x="1444610" y="1049332"/>
                </a:cubicBezTo>
                <a:lnTo>
                  <a:pt x="1401747" y="1049332"/>
                </a:lnTo>
                <a:cubicBezTo>
                  <a:pt x="1402450" y="1037245"/>
                  <a:pt x="1411585" y="1027107"/>
                  <a:pt x="1423881" y="1027107"/>
                </a:cubicBezTo>
                <a:close/>
                <a:moveTo>
                  <a:pt x="1783892" y="1027106"/>
                </a:moveTo>
                <a:cubicBezTo>
                  <a:pt x="1796540" y="1027106"/>
                  <a:pt x="1804270" y="1036074"/>
                  <a:pt x="1804973" y="1049332"/>
                </a:cubicBezTo>
                <a:lnTo>
                  <a:pt x="1762109" y="1049332"/>
                </a:lnTo>
                <a:cubicBezTo>
                  <a:pt x="1762461" y="1037244"/>
                  <a:pt x="1771947" y="1027106"/>
                  <a:pt x="1783892" y="1027106"/>
                </a:cubicBezTo>
                <a:close/>
                <a:moveTo>
                  <a:pt x="1316023" y="1008057"/>
                </a:moveTo>
                <a:lnTo>
                  <a:pt x="1316023" y="1114420"/>
                </a:lnTo>
                <a:lnTo>
                  <a:pt x="1349361" y="1114420"/>
                </a:lnTo>
                <a:lnTo>
                  <a:pt x="1349361" y="1008057"/>
                </a:lnTo>
                <a:close/>
                <a:moveTo>
                  <a:pt x="2147872" y="1008056"/>
                </a:moveTo>
                <a:lnTo>
                  <a:pt x="2147872" y="1068707"/>
                </a:lnTo>
                <a:cubicBezTo>
                  <a:pt x="2147872" y="1092231"/>
                  <a:pt x="2150418" y="1099583"/>
                  <a:pt x="2156964" y="1107302"/>
                </a:cubicBezTo>
                <a:cubicBezTo>
                  <a:pt x="2163510" y="1114286"/>
                  <a:pt x="2172240" y="1117594"/>
                  <a:pt x="2184604" y="1117594"/>
                </a:cubicBezTo>
                <a:cubicBezTo>
                  <a:pt x="2199515" y="1117594"/>
                  <a:pt x="2210790" y="1110243"/>
                  <a:pt x="2215881" y="1101788"/>
                </a:cubicBezTo>
                <a:lnTo>
                  <a:pt x="2215881" y="1115021"/>
                </a:lnTo>
                <a:lnTo>
                  <a:pt x="2247886" y="1115021"/>
                </a:lnTo>
                <a:lnTo>
                  <a:pt x="2247886" y="1008056"/>
                </a:lnTo>
                <a:lnTo>
                  <a:pt x="2215518" y="1008056"/>
                </a:lnTo>
                <a:lnTo>
                  <a:pt x="2215518" y="1064295"/>
                </a:lnTo>
                <a:cubicBezTo>
                  <a:pt x="2215518" y="1078999"/>
                  <a:pt x="2209699" y="1089659"/>
                  <a:pt x="2196606" y="1089659"/>
                </a:cubicBezTo>
                <a:cubicBezTo>
                  <a:pt x="2180604" y="1089659"/>
                  <a:pt x="2180240" y="1078264"/>
                  <a:pt x="2180240" y="1061723"/>
                </a:cubicBezTo>
                <a:lnTo>
                  <a:pt x="2180240" y="1008056"/>
                </a:lnTo>
                <a:close/>
                <a:moveTo>
                  <a:pt x="2732071" y="1008055"/>
                </a:moveTo>
                <a:lnTo>
                  <a:pt x="2732071" y="1114419"/>
                </a:lnTo>
                <a:lnTo>
                  <a:pt x="2763820" y="1114419"/>
                </a:lnTo>
                <a:lnTo>
                  <a:pt x="2763820" y="1008055"/>
                </a:lnTo>
                <a:close/>
                <a:moveTo>
                  <a:pt x="1784265" y="1004882"/>
                </a:moveTo>
                <a:cubicBezTo>
                  <a:pt x="1752790" y="1004882"/>
                  <a:pt x="1730360" y="1027351"/>
                  <a:pt x="1730360" y="1060870"/>
                </a:cubicBezTo>
                <a:cubicBezTo>
                  <a:pt x="1730360" y="1096968"/>
                  <a:pt x="1753875" y="1117595"/>
                  <a:pt x="1784988" y="1117595"/>
                </a:cubicBezTo>
                <a:cubicBezTo>
                  <a:pt x="1813931" y="1117595"/>
                  <a:pt x="1829125" y="1101019"/>
                  <a:pt x="1835276" y="1092179"/>
                </a:cubicBezTo>
                <a:lnTo>
                  <a:pt x="1812845" y="1076709"/>
                </a:lnTo>
                <a:cubicBezTo>
                  <a:pt x="1809589" y="1083339"/>
                  <a:pt x="1800907" y="1091811"/>
                  <a:pt x="1786797" y="1091811"/>
                </a:cubicBezTo>
                <a:cubicBezTo>
                  <a:pt x="1770879" y="1091811"/>
                  <a:pt x="1762558" y="1081497"/>
                  <a:pt x="1761473" y="1069710"/>
                </a:cubicBezTo>
                <a:lnTo>
                  <a:pt x="1836362" y="1069710"/>
                </a:lnTo>
                <a:cubicBezTo>
                  <a:pt x="1836723" y="1067868"/>
                  <a:pt x="1836723" y="1065290"/>
                  <a:pt x="1836723" y="1063080"/>
                </a:cubicBezTo>
                <a:cubicBezTo>
                  <a:pt x="1836723" y="1030666"/>
                  <a:pt x="1818996" y="1004882"/>
                  <a:pt x="1784265" y="1004882"/>
                </a:cubicBezTo>
                <a:close/>
                <a:moveTo>
                  <a:pt x="1673095" y="1004882"/>
                </a:moveTo>
                <a:cubicBezTo>
                  <a:pt x="1639970" y="1004882"/>
                  <a:pt x="1617647" y="1025509"/>
                  <a:pt x="1617647" y="1061607"/>
                </a:cubicBezTo>
                <a:cubicBezTo>
                  <a:pt x="1617647" y="1098073"/>
                  <a:pt x="1639970" y="1117595"/>
                  <a:pt x="1673095" y="1117595"/>
                </a:cubicBezTo>
                <a:cubicBezTo>
                  <a:pt x="1700819" y="1117595"/>
                  <a:pt x="1715581" y="1103598"/>
                  <a:pt x="1721342" y="1088496"/>
                </a:cubicBezTo>
                <a:lnTo>
                  <a:pt x="1693978" y="1076709"/>
                </a:lnTo>
                <a:cubicBezTo>
                  <a:pt x="1690737" y="1087023"/>
                  <a:pt x="1683536" y="1092548"/>
                  <a:pt x="1673095" y="1092548"/>
                </a:cubicBezTo>
                <a:cubicBezTo>
                  <a:pt x="1658333" y="1092548"/>
                  <a:pt x="1650051" y="1081129"/>
                  <a:pt x="1650051" y="1061239"/>
                </a:cubicBezTo>
                <a:cubicBezTo>
                  <a:pt x="1650051" y="1041348"/>
                  <a:pt x="1657973" y="1029929"/>
                  <a:pt x="1673095" y="1029929"/>
                </a:cubicBezTo>
                <a:cubicBezTo>
                  <a:pt x="1684256" y="1029929"/>
                  <a:pt x="1691457" y="1036191"/>
                  <a:pt x="1694698" y="1047978"/>
                </a:cubicBezTo>
                <a:lnTo>
                  <a:pt x="1722422" y="1038401"/>
                </a:lnTo>
                <a:cubicBezTo>
                  <a:pt x="1717021" y="1021089"/>
                  <a:pt x="1702259" y="1004882"/>
                  <a:pt x="1673095" y="1004882"/>
                </a:cubicBezTo>
                <a:close/>
                <a:moveTo>
                  <a:pt x="1560182" y="1004882"/>
                </a:moveTo>
                <a:cubicBezTo>
                  <a:pt x="1545379" y="1004882"/>
                  <a:pt x="1533825" y="1012209"/>
                  <a:pt x="1528770" y="1021001"/>
                </a:cubicBezTo>
                <a:lnTo>
                  <a:pt x="1528770" y="1007813"/>
                </a:lnTo>
                <a:lnTo>
                  <a:pt x="1496997" y="1007813"/>
                </a:lnTo>
                <a:lnTo>
                  <a:pt x="1496997" y="1114420"/>
                </a:lnTo>
                <a:lnTo>
                  <a:pt x="1529131" y="1114420"/>
                </a:lnTo>
                <a:lnTo>
                  <a:pt x="1529131" y="1058003"/>
                </a:lnTo>
                <a:cubicBezTo>
                  <a:pt x="1529131" y="1043715"/>
                  <a:pt x="1534908" y="1032724"/>
                  <a:pt x="1548268" y="1032724"/>
                </a:cubicBezTo>
                <a:cubicBezTo>
                  <a:pt x="1564154" y="1032724"/>
                  <a:pt x="1564876" y="1044081"/>
                  <a:pt x="1564876" y="1060567"/>
                </a:cubicBezTo>
                <a:lnTo>
                  <a:pt x="1564876" y="1114420"/>
                </a:lnTo>
                <a:lnTo>
                  <a:pt x="1597010" y="1114420"/>
                </a:lnTo>
                <a:lnTo>
                  <a:pt x="1597010" y="1053973"/>
                </a:lnTo>
                <a:cubicBezTo>
                  <a:pt x="1597010" y="1030526"/>
                  <a:pt x="1594483" y="1022833"/>
                  <a:pt x="1587984" y="1015506"/>
                </a:cubicBezTo>
                <a:cubicBezTo>
                  <a:pt x="1581846" y="1008545"/>
                  <a:pt x="1572458" y="1004882"/>
                  <a:pt x="1560182" y="1004882"/>
                </a:cubicBezTo>
                <a:close/>
                <a:moveTo>
                  <a:pt x="1423902" y="1004882"/>
                </a:moveTo>
                <a:cubicBezTo>
                  <a:pt x="1392428" y="1004882"/>
                  <a:pt x="1369998" y="1027351"/>
                  <a:pt x="1369998" y="1060870"/>
                </a:cubicBezTo>
                <a:cubicBezTo>
                  <a:pt x="1369998" y="1096968"/>
                  <a:pt x="1393875" y="1117595"/>
                  <a:pt x="1424626" y="1117595"/>
                </a:cubicBezTo>
                <a:cubicBezTo>
                  <a:pt x="1453568" y="1117595"/>
                  <a:pt x="1468763" y="1101020"/>
                  <a:pt x="1474913" y="1092180"/>
                </a:cubicBezTo>
                <a:lnTo>
                  <a:pt x="1452845" y="1076709"/>
                </a:lnTo>
                <a:cubicBezTo>
                  <a:pt x="1449227" y="1083339"/>
                  <a:pt x="1440906" y="1091811"/>
                  <a:pt x="1426797" y="1091811"/>
                </a:cubicBezTo>
                <a:cubicBezTo>
                  <a:pt x="1410879" y="1091811"/>
                  <a:pt x="1402196" y="1081498"/>
                  <a:pt x="1401110" y="1069711"/>
                </a:cubicBezTo>
                <a:lnTo>
                  <a:pt x="1476360" y="1069711"/>
                </a:lnTo>
                <a:cubicBezTo>
                  <a:pt x="1476360" y="1067869"/>
                  <a:pt x="1476360" y="1065291"/>
                  <a:pt x="1476360" y="1063080"/>
                </a:cubicBezTo>
                <a:cubicBezTo>
                  <a:pt x="1476360" y="1030666"/>
                  <a:pt x="1458633" y="1004882"/>
                  <a:pt x="1423902" y="1004882"/>
                </a:cubicBezTo>
                <a:close/>
                <a:moveTo>
                  <a:pt x="1252409" y="1004882"/>
                </a:moveTo>
                <a:cubicBezTo>
                  <a:pt x="1219644" y="1004882"/>
                  <a:pt x="1196961" y="1025509"/>
                  <a:pt x="1196961" y="1061607"/>
                </a:cubicBezTo>
                <a:cubicBezTo>
                  <a:pt x="1196961" y="1098074"/>
                  <a:pt x="1219644" y="1117596"/>
                  <a:pt x="1252409" y="1117596"/>
                </a:cubicBezTo>
                <a:cubicBezTo>
                  <a:pt x="1280133" y="1117596"/>
                  <a:pt x="1294895" y="1103599"/>
                  <a:pt x="1300656" y="1088497"/>
                </a:cubicBezTo>
                <a:lnTo>
                  <a:pt x="1273292" y="1076709"/>
                </a:lnTo>
                <a:cubicBezTo>
                  <a:pt x="1270052" y="1087023"/>
                  <a:pt x="1262850" y="1092548"/>
                  <a:pt x="1252409" y="1092548"/>
                </a:cubicBezTo>
                <a:cubicBezTo>
                  <a:pt x="1237647" y="1092548"/>
                  <a:pt x="1229726" y="1081130"/>
                  <a:pt x="1229726" y="1061239"/>
                </a:cubicBezTo>
                <a:cubicBezTo>
                  <a:pt x="1229726" y="1041348"/>
                  <a:pt x="1237647" y="1029929"/>
                  <a:pt x="1252409" y="1029929"/>
                </a:cubicBezTo>
                <a:cubicBezTo>
                  <a:pt x="1263570" y="1029929"/>
                  <a:pt x="1271132" y="1036191"/>
                  <a:pt x="1274012" y="1047978"/>
                </a:cubicBezTo>
                <a:lnTo>
                  <a:pt x="1301736" y="1038401"/>
                </a:lnTo>
                <a:cubicBezTo>
                  <a:pt x="1296335" y="1021089"/>
                  <a:pt x="1281573" y="1004882"/>
                  <a:pt x="1252409" y="1004882"/>
                </a:cubicBezTo>
                <a:close/>
                <a:moveTo>
                  <a:pt x="2580205" y="1004881"/>
                </a:moveTo>
                <a:cubicBezTo>
                  <a:pt x="2550974" y="1004881"/>
                  <a:pt x="2531724" y="1018228"/>
                  <a:pt x="2532080" y="1042699"/>
                </a:cubicBezTo>
                <a:lnTo>
                  <a:pt x="2561669" y="1043070"/>
                </a:lnTo>
                <a:cubicBezTo>
                  <a:pt x="2561669" y="1032317"/>
                  <a:pt x="2567729" y="1027497"/>
                  <a:pt x="2578780" y="1027497"/>
                </a:cubicBezTo>
                <a:cubicBezTo>
                  <a:pt x="2589832" y="1027497"/>
                  <a:pt x="2594110" y="1031947"/>
                  <a:pt x="2594110" y="1040104"/>
                </a:cubicBezTo>
                <a:lnTo>
                  <a:pt x="2594110" y="1041957"/>
                </a:lnTo>
                <a:cubicBezTo>
                  <a:pt x="2594110" y="1045294"/>
                  <a:pt x="2593397" y="1046036"/>
                  <a:pt x="2587693" y="1046777"/>
                </a:cubicBezTo>
                <a:lnTo>
                  <a:pt x="2565947" y="1050485"/>
                </a:lnTo>
                <a:cubicBezTo>
                  <a:pt x="2544200" y="1054193"/>
                  <a:pt x="2528872" y="1062350"/>
                  <a:pt x="2528872" y="1083113"/>
                </a:cubicBezTo>
                <a:cubicBezTo>
                  <a:pt x="2528872" y="1105359"/>
                  <a:pt x="2543487" y="1117594"/>
                  <a:pt x="2566303" y="1117594"/>
                </a:cubicBezTo>
                <a:cubicBezTo>
                  <a:pt x="2583414" y="1117594"/>
                  <a:pt x="2590900" y="1113145"/>
                  <a:pt x="2595534" y="1107583"/>
                </a:cubicBezTo>
                <a:lnTo>
                  <a:pt x="2595892" y="1107583"/>
                </a:lnTo>
                <a:cubicBezTo>
                  <a:pt x="2598031" y="1115740"/>
                  <a:pt x="2606587" y="1117223"/>
                  <a:pt x="2615854" y="1117223"/>
                </a:cubicBezTo>
                <a:cubicBezTo>
                  <a:pt x="2620846" y="1117223"/>
                  <a:pt x="2625837" y="1116852"/>
                  <a:pt x="2630471" y="1116111"/>
                </a:cubicBezTo>
                <a:lnTo>
                  <a:pt x="2630471" y="1096831"/>
                </a:lnTo>
                <a:lnTo>
                  <a:pt x="2629046" y="1096831"/>
                </a:lnTo>
                <a:cubicBezTo>
                  <a:pt x="2624410" y="1096831"/>
                  <a:pt x="2623697" y="1094606"/>
                  <a:pt x="2623697" y="1087933"/>
                </a:cubicBezTo>
                <a:lnTo>
                  <a:pt x="2623697" y="1037879"/>
                </a:lnTo>
                <a:cubicBezTo>
                  <a:pt x="2623697" y="1013408"/>
                  <a:pt x="2606943" y="1004881"/>
                  <a:pt x="2580205" y="1004881"/>
                </a:cubicBezTo>
                <a:close/>
                <a:moveTo>
                  <a:pt x="2338056" y="1004881"/>
                </a:moveTo>
                <a:cubicBezTo>
                  <a:pt x="2323254" y="1004881"/>
                  <a:pt x="2311699" y="1012208"/>
                  <a:pt x="2306644" y="1021000"/>
                </a:cubicBezTo>
                <a:lnTo>
                  <a:pt x="2306644" y="1007812"/>
                </a:lnTo>
                <a:lnTo>
                  <a:pt x="2274872" y="1007812"/>
                </a:lnTo>
                <a:lnTo>
                  <a:pt x="2274872" y="1114419"/>
                </a:lnTo>
                <a:lnTo>
                  <a:pt x="2307007" y="1114419"/>
                </a:lnTo>
                <a:lnTo>
                  <a:pt x="2307007" y="1058002"/>
                </a:lnTo>
                <a:cubicBezTo>
                  <a:pt x="2307007" y="1043714"/>
                  <a:pt x="2312783" y="1032723"/>
                  <a:pt x="2326142" y="1032723"/>
                </a:cubicBezTo>
                <a:cubicBezTo>
                  <a:pt x="2342029" y="1032723"/>
                  <a:pt x="2342750" y="1044080"/>
                  <a:pt x="2342750" y="1060566"/>
                </a:cubicBezTo>
                <a:lnTo>
                  <a:pt x="2342750" y="1114419"/>
                </a:lnTo>
                <a:lnTo>
                  <a:pt x="2374884" y="1114419"/>
                </a:lnTo>
                <a:lnTo>
                  <a:pt x="2374884" y="1053972"/>
                </a:lnTo>
                <a:cubicBezTo>
                  <a:pt x="2374884" y="1030525"/>
                  <a:pt x="2372357" y="1022832"/>
                  <a:pt x="2365859" y="1015505"/>
                </a:cubicBezTo>
                <a:cubicBezTo>
                  <a:pt x="2359720" y="1008545"/>
                  <a:pt x="2350333" y="1004881"/>
                  <a:pt x="2338056" y="1004881"/>
                </a:cubicBezTo>
                <a:close/>
                <a:moveTo>
                  <a:pt x="2071672" y="1004881"/>
                </a:moveTo>
                <a:cubicBezTo>
                  <a:pt x="2040985" y="1004881"/>
                  <a:pt x="2016109" y="1030113"/>
                  <a:pt x="2016109" y="1061239"/>
                </a:cubicBezTo>
                <a:cubicBezTo>
                  <a:pt x="2016109" y="1092363"/>
                  <a:pt x="2040985" y="1117596"/>
                  <a:pt x="2071672" y="1117596"/>
                </a:cubicBezTo>
                <a:cubicBezTo>
                  <a:pt x="2102361" y="1117596"/>
                  <a:pt x="2127237" y="1092363"/>
                  <a:pt x="2127237" y="1061239"/>
                </a:cubicBezTo>
                <a:cubicBezTo>
                  <a:pt x="2127237" y="1030113"/>
                  <a:pt x="2102361" y="1004881"/>
                  <a:pt x="2071672" y="1004881"/>
                </a:cubicBezTo>
                <a:close/>
                <a:moveTo>
                  <a:pt x="2980993" y="1004880"/>
                </a:moveTo>
                <a:cubicBezTo>
                  <a:pt x="2966190" y="1004880"/>
                  <a:pt x="2954636" y="1012207"/>
                  <a:pt x="2949580" y="1020999"/>
                </a:cubicBezTo>
                <a:lnTo>
                  <a:pt x="2949580" y="1007811"/>
                </a:lnTo>
                <a:lnTo>
                  <a:pt x="2917808" y="1007811"/>
                </a:lnTo>
                <a:lnTo>
                  <a:pt x="2917808" y="1114418"/>
                </a:lnTo>
                <a:lnTo>
                  <a:pt x="2949943" y="1114418"/>
                </a:lnTo>
                <a:lnTo>
                  <a:pt x="2949943" y="1058000"/>
                </a:lnTo>
                <a:cubicBezTo>
                  <a:pt x="2949943" y="1043713"/>
                  <a:pt x="2955719" y="1032723"/>
                  <a:pt x="2969079" y="1032723"/>
                </a:cubicBezTo>
                <a:cubicBezTo>
                  <a:pt x="2984964" y="1032723"/>
                  <a:pt x="2985687" y="1044079"/>
                  <a:pt x="2985687" y="1060565"/>
                </a:cubicBezTo>
                <a:lnTo>
                  <a:pt x="2985687" y="1114418"/>
                </a:lnTo>
                <a:lnTo>
                  <a:pt x="3017820" y="1114418"/>
                </a:lnTo>
                <a:lnTo>
                  <a:pt x="3017820" y="1053971"/>
                </a:lnTo>
                <a:cubicBezTo>
                  <a:pt x="3017820" y="1030524"/>
                  <a:pt x="3015293" y="1022831"/>
                  <a:pt x="3008433" y="1015504"/>
                </a:cubicBezTo>
                <a:cubicBezTo>
                  <a:pt x="3002296" y="1008544"/>
                  <a:pt x="2993269" y="1004880"/>
                  <a:pt x="2980993" y="1004880"/>
                </a:cubicBezTo>
                <a:close/>
                <a:moveTo>
                  <a:pt x="2840816" y="1004880"/>
                </a:moveTo>
                <a:cubicBezTo>
                  <a:pt x="2809691" y="1004880"/>
                  <a:pt x="2784459" y="1030112"/>
                  <a:pt x="2784459" y="1061237"/>
                </a:cubicBezTo>
                <a:cubicBezTo>
                  <a:pt x="2784459" y="1092362"/>
                  <a:pt x="2809691" y="1117594"/>
                  <a:pt x="2840816" y="1117594"/>
                </a:cubicBezTo>
                <a:cubicBezTo>
                  <a:pt x="2871941" y="1117594"/>
                  <a:pt x="2897173" y="1092362"/>
                  <a:pt x="2897173" y="1061237"/>
                </a:cubicBezTo>
                <a:cubicBezTo>
                  <a:pt x="2897173" y="1030112"/>
                  <a:pt x="2871941" y="1004880"/>
                  <a:pt x="2840816" y="1004880"/>
                </a:cubicBezTo>
                <a:close/>
                <a:moveTo>
                  <a:pt x="2689688" y="965193"/>
                </a:moveTo>
                <a:lnTo>
                  <a:pt x="2657238" y="971819"/>
                </a:lnTo>
                <a:lnTo>
                  <a:pt x="2657238" y="1008262"/>
                </a:lnTo>
                <a:lnTo>
                  <a:pt x="2636821" y="1008262"/>
                </a:lnTo>
                <a:lnTo>
                  <a:pt x="2636821" y="1030349"/>
                </a:lnTo>
                <a:lnTo>
                  <a:pt x="2657238" y="1030349"/>
                </a:lnTo>
                <a:lnTo>
                  <a:pt x="2657238" y="1086303"/>
                </a:lnTo>
                <a:cubicBezTo>
                  <a:pt x="2657238" y="1096978"/>
                  <a:pt x="2657603" y="1102868"/>
                  <a:pt x="2661614" y="1108390"/>
                </a:cubicBezTo>
                <a:cubicBezTo>
                  <a:pt x="2667083" y="1115752"/>
                  <a:pt x="2680571" y="1117593"/>
                  <a:pt x="2693333" y="1117593"/>
                </a:cubicBezTo>
                <a:cubicBezTo>
                  <a:pt x="2700990" y="1117593"/>
                  <a:pt x="2708281" y="1116488"/>
                  <a:pt x="2713020" y="1115752"/>
                </a:cubicBezTo>
                <a:lnTo>
                  <a:pt x="2713020" y="1091824"/>
                </a:lnTo>
                <a:cubicBezTo>
                  <a:pt x="2711198" y="1092193"/>
                  <a:pt x="2708281" y="1092193"/>
                  <a:pt x="2704635" y="1092193"/>
                </a:cubicBezTo>
                <a:cubicBezTo>
                  <a:pt x="2698801" y="1092193"/>
                  <a:pt x="2694790" y="1091457"/>
                  <a:pt x="2692238" y="1088880"/>
                </a:cubicBezTo>
                <a:cubicBezTo>
                  <a:pt x="2690416" y="1087039"/>
                  <a:pt x="2689688" y="1084094"/>
                  <a:pt x="2689688" y="1077836"/>
                </a:cubicBezTo>
                <a:lnTo>
                  <a:pt x="2689688" y="1030349"/>
                </a:lnTo>
                <a:lnTo>
                  <a:pt x="2713020" y="1030349"/>
                </a:lnTo>
                <a:lnTo>
                  <a:pt x="2713020" y="1008262"/>
                </a:lnTo>
                <a:lnTo>
                  <a:pt x="2689688" y="1008262"/>
                </a:lnTo>
                <a:close/>
                <a:moveTo>
                  <a:pt x="1316023" y="962019"/>
                </a:moveTo>
                <a:lnTo>
                  <a:pt x="1316023" y="993769"/>
                </a:lnTo>
                <a:lnTo>
                  <a:pt x="1349361" y="993769"/>
                </a:lnTo>
                <a:lnTo>
                  <a:pt x="1349361" y="962019"/>
                </a:lnTo>
                <a:close/>
                <a:moveTo>
                  <a:pt x="2732071" y="962018"/>
                </a:moveTo>
                <a:lnTo>
                  <a:pt x="2732071" y="993767"/>
                </a:lnTo>
                <a:lnTo>
                  <a:pt x="2763820" y="993767"/>
                </a:lnTo>
                <a:lnTo>
                  <a:pt x="2763820" y="962018"/>
                </a:lnTo>
                <a:close/>
                <a:moveTo>
                  <a:pt x="2475876" y="962018"/>
                </a:moveTo>
                <a:lnTo>
                  <a:pt x="2475876" y="1017554"/>
                </a:lnTo>
                <a:cubicBezTo>
                  <a:pt x="2470422" y="1010934"/>
                  <a:pt x="2460241" y="1005049"/>
                  <a:pt x="2444969" y="1005049"/>
                </a:cubicBezTo>
                <a:cubicBezTo>
                  <a:pt x="2415155" y="1005049"/>
                  <a:pt x="2395522" y="1028956"/>
                  <a:pt x="2395522" y="1061321"/>
                </a:cubicBezTo>
                <a:cubicBezTo>
                  <a:pt x="2395522" y="1095158"/>
                  <a:pt x="2414792" y="1117593"/>
                  <a:pt x="2444607" y="1117593"/>
                </a:cubicBezTo>
                <a:cubicBezTo>
                  <a:pt x="2459149" y="1117593"/>
                  <a:pt x="2470785" y="1110973"/>
                  <a:pt x="2475876" y="1105088"/>
                </a:cubicBezTo>
                <a:lnTo>
                  <a:pt x="2475876" y="1115019"/>
                </a:lnTo>
                <a:lnTo>
                  <a:pt x="2508234" y="1115019"/>
                </a:lnTo>
                <a:lnTo>
                  <a:pt x="2508234" y="962018"/>
                </a:lnTo>
                <a:close/>
                <a:moveTo>
                  <a:pt x="1912921" y="962018"/>
                </a:moveTo>
                <a:lnTo>
                  <a:pt x="1912921" y="1114419"/>
                </a:lnTo>
                <a:lnTo>
                  <a:pt x="1946823" y="1114419"/>
                </a:lnTo>
                <a:lnTo>
                  <a:pt x="1946823" y="1052140"/>
                </a:lnTo>
                <a:lnTo>
                  <a:pt x="2008430" y="1052140"/>
                </a:lnTo>
                <a:lnTo>
                  <a:pt x="2008430" y="1021733"/>
                </a:lnTo>
                <a:lnTo>
                  <a:pt x="1946823" y="1021733"/>
                </a:lnTo>
                <a:lnTo>
                  <a:pt x="1946823" y="991692"/>
                </a:lnTo>
                <a:lnTo>
                  <a:pt x="2011347" y="991692"/>
                </a:lnTo>
                <a:lnTo>
                  <a:pt x="2011347" y="962018"/>
                </a:lnTo>
                <a:close/>
                <a:moveTo>
                  <a:pt x="1117105" y="958842"/>
                </a:moveTo>
                <a:cubicBezTo>
                  <a:pt x="1084074" y="958842"/>
                  <a:pt x="1059028" y="978040"/>
                  <a:pt x="1059028" y="1005360"/>
                </a:cubicBezTo>
                <a:cubicBezTo>
                  <a:pt x="1059028" y="1035633"/>
                  <a:pt x="1079718" y="1045601"/>
                  <a:pt x="1107305" y="1051139"/>
                </a:cubicBezTo>
                <a:lnTo>
                  <a:pt x="1126906" y="1054830"/>
                </a:lnTo>
                <a:cubicBezTo>
                  <a:pt x="1140336" y="1057415"/>
                  <a:pt x="1149411" y="1060368"/>
                  <a:pt x="1149411" y="1071075"/>
                </a:cubicBezTo>
                <a:cubicBezTo>
                  <a:pt x="1149411" y="1082150"/>
                  <a:pt x="1139247" y="1089165"/>
                  <a:pt x="1121461" y="1089165"/>
                </a:cubicBezTo>
                <a:cubicBezTo>
                  <a:pt x="1100771" y="1089165"/>
                  <a:pt x="1085163" y="1077720"/>
                  <a:pt x="1076088" y="1065168"/>
                </a:cubicBezTo>
                <a:lnTo>
                  <a:pt x="1052494" y="1085473"/>
                </a:lnTo>
                <a:cubicBezTo>
                  <a:pt x="1061932" y="1098764"/>
                  <a:pt x="1085889" y="1117592"/>
                  <a:pt x="1120735" y="1117592"/>
                </a:cubicBezTo>
                <a:cubicBezTo>
                  <a:pt x="1156307" y="1117592"/>
                  <a:pt x="1184257" y="1099871"/>
                  <a:pt x="1184257" y="1068121"/>
                </a:cubicBezTo>
                <a:cubicBezTo>
                  <a:pt x="1184257" y="1041171"/>
                  <a:pt x="1166834" y="1029726"/>
                  <a:pt x="1138884" y="1024188"/>
                </a:cubicBezTo>
                <a:lnTo>
                  <a:pt x="1114201" y="1019389"/>
                </a:lnTo>
                <a:cubicBezTo>
                  <a:pt x="1100408" y="1016435"/>
                  <a:pt x="1093511" y="1012374"/>
                  <a:pt x="1093511" y="1002406"/>
                </a:cubicBezTo>
                <a:cubicBezTo>
                  <a:pt x="1093511" y="992807"/>
                  <a:pt x="1103312" y="986900"/>
                  <a:pt x="1117468" y="986900"/>
                </a:cubicBezTo>
                <a:cubicBezTo>
                  <a:pt x="1132351" y="986900"/>
                  <a:pt x="1146144" y="993546"/>
                  <a:pt x="1156307" y="1003514"/>
                </a:cubicBezTo>
                <a:lnTo>
                  <a:pt x="1177723" y="982839"/>
                </a:lnTo>
                <a:cubicBezTo>
                  <a:pt x="1165019" y="968810"/>
                  <a:pt x="1143603" y="958842"/>
                  <a:pt x="1117105" y="958842"/>
                </a:cubicBezTo>
                <a:close/>
                <a:moveTo>
                  <a:pt x="1912925" y="841370"/>
                </a:moveTo>
                <a:lnTo>
                  <a:pt x="1912925" y="855148"/>
                </a:lnTo>
                <a:cubicBezTo>
                  <a:pt x="1912925" y="866320"/>
                  <a:pt x="1905756" y="871533"/>
                  <a:pt x="1895002" y="871533"/>
                </a:cubicBezTo>
                <a:cubicBezTo>
                  <a:pt x="1886040" y="871533"/>
                  <a:pt x="1879587" y="867437"/>
                  <a:pt x="1879587" y="858872"/>
                </a:cubicBezTo>
                <a:cubicBezTo>
                  <a:pt x="1879587" y="849563"/>
                  <a:pt x="1887115" y="847701"/>
                  <a:pt x="1897511" y="845466"/>
                </a:cubicBezTo>
                <a:cubicBezTo>
                  <a:pt x="1908624" y="843232"/>
                  <a:pt x="1910774" y="842115"/>
                  <a:pt x="1912925" y="841370"/>
                </a:cubicBezTo>
                <a:close/>
                <a:moveTo>
                  <a:pt x="2422512" y="841369"/>
                </a:moveTo>
                <a:lnTo>
                  <a:pt x="2422512" y="855148"/>
                </a:lnTo>
                <a:cubicBezTo>
                  <a:pt x="2422512" y="866319"/>
                  <a:pt x="2414984" y="871532"/>
                  <a:pt x="2404589" y="871532"/>
                </a:cubicBezTo>
                <a:cubicBezTo>
                  <a:pt x="2395268" y="871532"/>
                  <a:pt x="2389175" y="867436"/>
                  <a:pt x="2389175" y="858871"/>
                </a:cubicBezTo>
                <a:cubicBezTo>
                  <a:pt x="2389175" y="849562"/>
                  <a:pt x="2396703" y="847700"/>
                  <a:pt x="2407098" y="845466"/>
                </a:cubicBezTo>
                <a:cubicBezTo>
                  <a:pt x="2418212" y="843231"/>
                  <a:pt x="2420363" y="842114"/>
                  <a:pt x="2422512" y="841369"/>
                </a:cubicBezTo>
                <a:close/>
                <a:moveTo>
                  <a:pt x="2159782" y="804858"/>
                </a:moveTo>
                <a:cubicBezTo>
                  <a:pt x="2174889" y="804858"/>
                  <a:pt x="2182802" y="816148"/>
                  <a:pt x="2182802" y="835814"/>
                </a:cubicBezTo>
                <a:cubicBezTo>
                  <a:pt x="2182802" y="855116"/>
                  <a:pt x="2174530" y="866771"/>
                  <a:pt x="2159782" y="866771"/>
                </a:cubicBezTo>
                <a:cubicBezTo>
                  <a:pt x="2145036" y="866771"/>
                  <a:pt x="2136764" y="855481"/>
                  <a:pt x="2136764" y="835814"/>
                </a:cubicBezTo>
                <a:cubicBezTo>
                  <a:pt x="2136764" y="816148"/>
                  <a:pt x="2144677" y="804858"/>
                  <a:pt x="2159782" y="804858"/>
                </a:cubicBezTo>
                <a:close/>
                <a:moveTo>
                  <a:pt x="1368413" y="782634"/>
                </a:moveTo>
                <a:lnTo>
                  <a:pt x="1368413" y="888996"/>
                </a:lnTo>
                <a:lnTo>
                  <a:pt x="1400163" y="888996"/>
                </a:lnTo>
                <a:lnTo>
                  <a:pt x="1400163" y="782634"/>
                </a:lnTo>
                <a:close/>
                <a:moveTo>
                  <a:pt x="1187439" y="782634"/>
                </a:moveTo>
                <a:lnTo>
                  <a:pt x="1213891" y="888997"/>
                </a:lnTo>
                <a:lnTo>
                  <a:pt x="1254476" y="888997"/>
                </a:lnTo>
                <a:lnTo>
                  <a:pt x="1263173" y="848060"/>
                </a:lnTo>
                <a:cubicBezTo>
                  <a:pt x="1265710" y="836729"/>
                  <a:pt x="1267884" y="822109"/>
                  <a:pt x="1270420" y="811509"/>
                </a:cubicBezTo>
                <a:lnTo>
                  <a:pt x="1270783" y="811509"/>
                </a:lnTo>
                <a:cubicBezTo>
                  <a:pt x="1272957" y="822840"/>
                  <a:pt x="1275494" y="837094"/>
                  <a:pt x="1277668" y="847694"/>
                </a:cubicBezTo>
                <a:lnTo>
                  <a:pt x="1286364" y="888997"/>
                </a:lnTo>
                <a:lnTo>
                  <a:pt x="1326225" y="888997"/>
                </a:lnTo>
                <a:lnTo>
                  <a:pt x="1354127" y="782634"/>
                </a:lnTo>
                <a:lnTo>
                  <a:pt x="1322239" y="782634"/>
                </a:lnTo>
                <a:lnTo>
                  <a:pt x="1313542" y="827591"/>
                </a:lnTo>
                <a:cubicBezTo>
                  <a:pt x="1310643" y="842943"/>
                  <a:pt x="1309556" y="850253"/>
                  <a:pt x="1307382" y="861218"/>
                </a:cubicBezTo>
                <a:lnTo>
                  <a:pt x="1307019" y="861218"/>
                </a:lnTo>
                <a:cubicBezTo>
                  <a:pt x="1304483" y="850253"/>
                  <a:pt x="1303396" y="842212"/>
                  <a:pt x="1299772" y="828322"/>
                </a:cubicBezTo>
                <a:lnTo>
                  <a:pt x="1288539" y="782634"/>
                </a:lnTo>
                <a:lnTo>
                  <a:pt x="1253752" y="782634"/>
                </a:lnTo>
                <a:lnTo>
                  <a:pt x="1242881" y="827957"/>
                </a:lnTo>
                <a:cubicBezTo>
                  <a:pt x="1239619" y="840750"/>
                  <a:pt x="1237807" y="850618"/>
                  <a:pt x="1235271" y="861218"/>
                </a:cubicBezTo>
                <a:lnTo>
                  <a:pt x="1234909" y="861218"/>
                </a:lnTo>
                <a:cubicBezTo>
                  <a:pt x="1232734" y="850253"/>
                  <a:pt x="1230923" y="839653"/>
                  <a:pt x="1229111" y="828688"/>
                </a:cubicBezTo>
                <a:lnTo>
                  <a:pt x="1220776" y="782634"/>
                </a:lnTo>
                <a:close/>
                <a:moveTo>
                  <a:pt x="2051037" y="782633"/>
                </a:moveTo>
                <a:lnTo>
                  <a:pt x="2051037" y="888996"/>
                </a:lnTo>
                <a:lnTo>
                  <a:pt x="2082787" y="888996"/>
                </a:lnTo>
                <a:lnTo>
                  <a:pt x="2082787" y="782633"/>
                </a:lnTo>
                <a:close/>
                <a:moveTo>
                  <a:pt x="2299960" y="779458"/>
                </a:moveTo>
                <a:cubicBezTo>
                  <a:pt x="2285158" y="779458"/>
                  <a:pt x="2273603" y="786785"/>
                  <a:pt x="2268549" y="795577"/>
                </a:cubicBezTo>
                <a:lnTo>
                  <a:pt x="2268549" y="782388"/>
                </a:lnTo>
                <a:lnTo>
                  <a:pt x="2236776" y="782388"/>
                </a:lnTo>
                <a:lnTo>
                  <a:pt x="2236776" y="888996"/>
                </a:lnTo>
                <a:lnTo>
                  <a:pt x="2268909" y="888996"/>
                </a:lnTo>
                <a:lnTo>
                  <a:pt x="2268909" y="832578"/>
                </a:lnTo>
                <a:cubicBezTo>
                  <a:pt x="2268909" y="817924"/>
                  <a:pt x="2274687" y="807300"/>
                  <a:pt x="2288046" y="807300"/>
                </a:cubicBezTo>
                <a:cubicBezTo>
                  <a:pt x="2303932" y="807300"/>
                  <a:pt x="2304655" y="818657"/>
                  <a:pt x="2304655" y="835142"/>
                </a:cubicBezTo>
                <a:lnTo>
                  <a:pt x="2304655" y="888996"/>
                </a:lnTo>
                <a:lnTo>
                  <a:pt x="2336789" y="888996"/>
                </a:lnTo>
                <a:lnTo>
                  <a:pt x="2336789" y="828548"/>
                </a:lnTo>
                <a:cubicBezTo>
                  <a:pt x="2336789" y="804736"/>
                  <a:pt x="2334261" y="797409"/>
                  <a:pt x="2327401" y="789715"/>
                </a:cubicBezTo>
                <a:cubicBezTo>
                  <a:pt x="2321263" y="783121"/>
                  <a:pt x="2312237" y="779458"/>
                  <a:pt x="2299960" y="779458"/>
                </a:cubicBezTo>
                <a:close/>
                <a:moveTo>
                  <a:pt x="2160577" y="779458"/>
                </a:moveTo>
                <a:cubicBezTo>
                  <a:pt x="2129888" y="779458"/>
                  <a:pt x="2105015" y="804690"/>
                  <a:pt x="2105015" y="835815"/>
                </a:cubicBezTo>
                <a:cubicBezTo>
                  <a:pt x="2105015" y="866940"/>
                  <a:pt x="2129888" y="892172"/>
                  <a:pt x="2160577" y="892172"/>
                </a:cubicBezTo>
                <a:cubicBezTo>
                  <a:pt x="2191263" y="892172"/>
                  <a:pt x="2216141" y="866940"/>
                  <a:pt x="2216141" y="835815"/>
                </a:cubicBezTo>
                <a:cubicBezTo>
                  <a:pt x="2216141" y="804690"/>
                  <a:pt x="2191263" y="779458"/>
                  <a:pt x="2160577" y="779458"/>
                </a:cubicBezTo>
                <a:close/>
                <a:moveTo>
                  <a:pt x="1899975" y="779458"/>
                </a:moveTo>
                <a:cubicBezTo>
                  <a:pt x="1870286" y="779458"/>
                  <a:pt x="1850734" y="792806"/>
                  <a:pt x="1851458" y="817276"/>
                </a:cubicBezTo>
                <a:lnTo>
                  <a:pt x="1881147" y="817647"/>
                </a:lnTo>
                <a:cubicBezTo>
                  <a:pt x="1881147" y="806895"/>
                  <a:pt x="1887302" y="802075"/>
                  <a:pt x="1898526" y="802075"/>
                </a:cubicBezTo>
                <a:cubicBezTo>
                  <a:pt x="1909751" y="802075"/>
                  <a:pt x="1914096" y="806524"/>
                  <a:pt x="1914096" y="814681"/>
                </a:cubicBezTo>
                <a:lnTo>
                  <a:pt x="1914096" y="816535"/>
                </a:lnTo>
                <a:cubicBezTo>
                  <a:pt x="1914096" y="819872"/>
                  <a:pt x="1913371" y="820613"/>
                  <a:pt x="1907578" y="821355"/>
                </a:cubicBezTo>
                <a:lnTo>
                  <a:pt x="1885492" y="825062"/>
                </a:lnTo>
                <a:cubicBezTo>
                  <a:pt x="1863406" y="828770"/>
                  <a:pt x="1847838" y="836927"/>
                  <a:pt x="1847838" y="857319"/>
                </a:cubicBezTo>
                <a:cubicBezTo>
                  <a:pt x="1847838" y="879936"/>
                  <a:pt x="1862682" y="892171"/>
                  <a:pt x="1885854" y="892171"/>
                </a:cubicBezTo>
                <a:cubicBezTo>
                  <a:pt x="1903233" y="892171"/>
                  <a:pt x="1910836" y="887722"/>
                  <a:pt x="1915543" y="882160"/>
                </a:cubicBezTo>
                <a:lnTo>
                  <a:pt x="1915906" y="882160"/>
                </a:lnTo>
                <a:cubicBezTo>
                  <a:pt x="1918078" y="889947"/>
                  <a:pt x="1926767" y="891800"/>
                  <a:pt x="1936181" y="891800"/>
                </a:cubicBezTo>
                <a:cubicBezTo>
                  <a:pt x="1941250" y="891800"/>
                  <a:pt x="1946319" y="891430"/>
                  <a:pt x="1951025" y="890688"/>
                </a:cubicBezTo>
                <a:lnTo>
                  <a:pt x="1951025" y="871408"/>
                </a:lnTo>
                <a:lnTo>
                  <a:pt x="1949577" y="871408"/>
                </a:lnTo>
                <a:cubicBezTo>
                  <a:pt x="1944871" y="871408"/>
                  <a:pt x="1944146" y="869184"/>
                  <a:pt x="1944146" y="862510"/>
                </a:cubicBezTo>
                <a:lnTo>
                  <a:pt x="1944146" y="812456"/>
                </a:lnTo>
                <a:cubicBezTo>
                  <a:pt x="1944146" y="787986"/>
                  <a:pt x="1927129" y="779458"/>
                  <a:pt x="1899975" y="779458"/>
                </a:cubicBezTo>
                <a:close/>
                <a:moveTo>
                  <a:pt x="1575223" y="779458"/>
                </a:moveTo>
                <a:cubicBezTo>
                  <a:pt x="1554716" y="779458"/>
                  <a:pt x="1530612" y="788667"/>
                  <a:pt x="1530612" y="814083"/>
                </a:cubicBezTo>
                <a:cubicBezTo>
                  <a:pt x="1530612" y="823291"/>
                  <a:pt x="1533849" y="830290"/>
                  <a:pt x="1539605" y="835078"/>
                </a:cubicBezTo>
                <a:cubicBezTo>
                  <a:pt x="1546081" y="840972"/>
                  <a:pt x="1555075" y="844287"/>
                  <a:pt x="1565508" y="846497"/>
                </a:cubicBezTo>
                <a:lnTo>
                  <a:pt x="1582057" y="849812"/>
                </a:lnTo>
                <a:cubicBezTo>
                  <a:pt x="1589252" y="851285"/>
                  <a:pt x="1595368" y="852390"/>
                  <a:pt x="1595368" y="858284"/>
                </a:cubicBezTo>
                <a:cubicBezTo>
                  <a:pt x="1595368" y="864177"/>
                  <a:pt x="1589972" y="867861"/>
                  <a:pt x="1579179" y="867861"/>
                </a:cubicBezTo>
                <a:cubicBezTo>
                  <a:pt x="1564789" y="867861"/>
                  <a:pt x="1552197" y="860494"/>
                  <a:pt x="1545721" y="851285"/>
                </a:cubicBezTo>
                <a:lnTo>
                  <a:pt x="1525575" y="868229"/>
                </a:lnTo>
                <a:cubicBezTo>
                  <a:pt x="1534929" y="881489"/>
                  <a:pt x="1555435" y="892171"/>
                  <a:pt x="1579179" y="892171"/>
                </a:cubicBezTo>
                <a:cubicBezTo>
                  <a:pt x="1604002" y="892171"/>
                  <a:pt x="1625588" y="880384"/>
                  <a:pt x="1625588" y="855337"/>
                </a:cubicBezTo>
                <a:cubicBezTo>
                  <a:pt x="1625588" y="834710"/>
                  <a:pt x="1610118" y="827711"/>
                  <a:pt x="1593210" y="824028"/>
                </a:cubicBezTo>
                <a:lnTo>
                  <a:pt x="1576661" y="820713"/>
                </a:lnTo>
                <a:cubicBezTo>
                  <a:pt x="1565868" y="818134"/>
                  <a:pt x="1561192" y="816661"/>
                  <a:pt x="1561192" y="811136"/>
                </a:cubicBezTo>
                <a:cubicBezTo>
                  <a:pt x="1561192" y="805611"/>
                  <a:pt x="1567307" y="803401"/>
                  <a:pt x="1574502" y="803401"/>
                </a:cubicBezTo>
                <a:cubicBezTo>
                  <a:pt x="1584935" y="803401"/>
                  <a:pt x="1595368" y="807821"/>
                  <a:pt x="1602923" y="814819"/>
                </a:cubicBezTo>
                <a:lnTo>
                  <a:pt x="1620911" y="797507"/>
                </a:lnTo>
                <a:cubicBezTo>
                  <a:pt x="1610478" y="787194"/>
                  <a:pt x="1595009" y="779458"/>
                  <a:pt x="1575223" y="779458"/>
                </a:cubicBezTo>
                <a:close/>
                <a:moveTo>
                  <a:pt x="1467272" y="779458"/>
                </a:moveTo>
                <a:cubicBezTo>
                  <a:pt x="1446766" y="779458"/>
                  <a:pt x="1422662" y="788667"/>
                  <a:pt x="1422662" y="814083"/>
                </a:cubicBezTo>
                <a:cubicBezTo>
                  <a:pt x="1422662" y="823291"/>
                  <a:pt x="1426259" y="830290"/>
                  <a:pt x="1431656" y="835078"/>
                </a:cubicBezTo>
                <a:cubicBezTo>
                  <a:pt x="1438131" y="840972"/>
                  <a:pt x="1447126" y="844287"/>
                  <a:pt x="1457918" y="846497"/>
                </a:cubicBezTo>
                <a:lnTo>
                  <a:pt x="1474107" y="849812"/>
                </a:lnTo>
                <a:cubicBezTo>
                  <a:pt x="1481303" y="851285"/>
                  <a:pt x="1487778" y="852390"/>
                  <a:pt x="1487778" y="858284"/>
                </a:cubicBezTo>
                <a:cubicBezTo>
                  <a:pt x="1487778" y="864177"/>
                  <a:pt x="1482022" y="867861"/>
                  <a:pt x="1471229" y="867861"/>
                </a:cubicBezTo>
                <a:cubicBezTo>
                  <a:pt x="1456839" y="867861"/>
                  <a:pt x="1444247" y="860494"/>
                  <a:pt x="1438131" y="851285"/>
                </a:cubicBezTo>
                <a:lnTo>
                  <a:pt x="1417625" y="868229"/>
                </a:lnTo>
                <a:cubicBezTo>
                  <a:pt x="1427339" y="881489"/>
                  <a:pt x="1447485" y="892171"/>
                  <a:pt x="1471229" y="892171"/>
                </a:cubicBezTo>
                <a:cubicBezTo>
                  <a:pt x="1496053" y="892171"/>
                  <a:pt x="1517638" y="880384"/>
                  <a:pt x="1517638" y="855337"/>
                </a:cubicBezTo>
                <a:cubicBezTo>
                  <a:pt x="1517638" y="834710"/>
                  <a:pt x="1502168" y="827711"/>
                  <a:pt x="1485260" y="824028"/>
                </a:cubicBezTo>
                <a:lnTo>
                  <a:pt x="1468711" y="820713"/>
                </a:lnTo>
                <a:cubicBezTo>
                  <a:pt x="1457918" y="818134"/>
                  <a:pt x="1453241" y="816661"/>
                  <a:pt x="1453241" y="811136"/>
                </a:cubicBezTo>
                <a:cubicBezTo>
                  <a:pt x="1453241" y="805611"/>
                  <a:pt x="1459357" y="803401"/>
                  <a:pt x="1466912" y="803401"/>
                </a:cubicBezTo>
                <a:cubicBezTo>
                  <a:pt x="1476985" y="803401"/>
                  <a:pt x="1487418" y="807821"/>
                  <a:pt x="1494973" y="814819"/>
                </a:cubicBezTo>
                <a:lnTo>
                  <a:pt x="1513321" y="797507"/>
                </a:lnTo>
                <a:cubicBezTo>
                  <a:pt x="1502528" y="787194"/>
                  <a:pt x="1487059" y="779458"/>
                  <a:pt x="1467272" y="779458"/>
                </a:cubicBezTo>
                <a:close/>
                <a:moveTo>
                  <a:pt x="2409563" y="779457"/>
                </a:moveTo>
                <a:cubicBezTo>
                  <a:pt x="2379874" y="779457"/>
                  <a:pt x="2360322" y="792805"/>
                  <a:pt x="2360684" y="817276"/>
                </a:cubicBezTo>
                <a:lnTo>
                  <a:pt x="2390734" y="817646"/>
                </a:lnTo>
                <a:cubicBezTo>
                  <a:pt x="2390734" y="806894"/>
                  <a:pt x="2396890" y="802074"/>
                  <a:pt x="2408114" y="802074"/>
                </a:cubicBezTo>
                <a:cubicBezTo>
                  <a:pt x="2419338" y="802074"/>
                  <a:pt x="2423683" y="806523"/>
                  <a:pt x="2423683" y="814680"/>
                </a:cubicBezTo>
                <a:lnTo>
                  <a:pt x="2423683" y="816534"/>
                </a:lnTo>
                <a:cubicBezTo>
                  <a:pt x="2423683" y="819871"/>
                  <a:pt x="2422597" y="820613"/>
                  <a:pt x="2417165" y="821354"/>
                </a:cubicBezTo>
                <a:lnTo>
                  <a:pt x="2395079" y="825062"/>
                </a:lnTo>
                <a:cubicBezTo>
                  <a:pt x="2372632" y="828769"/>
                  <a:pt x="2357426" y="836926"/>
                  <a:pt x="2357426" y="857318"/>
                </a:cubicBezTo>
                <a:cubicBezTo>
                  <a:pt x="2357426" y="879935"/>
                  <a:pt x="2372269" y="892170"/>
                  <a:pt x="2395442" y="892170"/>
                </a:cubicBezTo>
                <a:cubicBezTo>
                  <a:pt x="2412459" y="892170"/>
                  <a:pt x="2420424" y="887721"/>
                  <a:pt x="2425130" y="882160"/>
                </a:cubicBezTo>
                <a:lnTo>
                  <a:pt x="2425494" y="882160"/>
                </a:lnTo>
                <a:cubicBezTo>
                  <a:pt x="2427665" y="889946"/>
                  <a:pt x="2436354" y="891800"/>
                  <a:pt x="2445407" y="891800"/>
                </a:cubicBezTo>
                <a:cubicBezTo>
                  <a:pt x="2450838" y="891800"/>
                  <a:pt x="2455544" y="891429"/>
                  <a:pt x="2460614" y="890687"/>
                </a:cubicBezTo>
                <a:lnTo>
                  <a:pt x="2460614" y="871407"/>
                </a:lnTo>
                <a:lnTo>
                  <a:pt x="2459165" y="871407"/>
                </a:lnTo>
                <a:cubicBezTo>
                  <a:pt x="2454459" y="871407"/>
                  <a:pt x="2453372" y="869183"/>
                  <a:pt x="2453372" y="862509"/>
                </a:cubicBezTo>
                <a:lnTo>
                  <a:pt x="2453372" y="812456"/>
                </a:lnTo>
                <a:cubicBezTo>
                  <a:pt x="2453372" y="787985"/>
                  <a:pt x="2436354" y="779457"/>
                  <a:pt x="2409563" y="779457"/>
                </a:cubicBezTo>
                <a:close/>
                <a:moveTo>
                  <a:pt x="2009139" y="739770"/>
                </a:moveTo>
                <a:lnTo>
                  <a:pt x="1977366" y="746396"/>
                </a:lnTo>
                <a:lnTo>
                  <a:pt x="1977366" y="782840"/>
                </a:lnTo>
                <a:lnTo>
                  <a:pt x="1957374" y="782840"/>
                </a:lnTo>
                <a:lnTo>
                  <a:pt x="1957374" y="804927"/>
                </a:lnTo>
                <a:lnTo>
                  <a:pt x="1977366" y="804927"/>
                </a:lnTo>
                <a:lnTo>
                  <a:pt x="1977366" y="860880"/>
                </a:lnTo>
                <a:cubicBezTo>
                  <a:pt x="1977366" y="871555"/>
                  <a:pt x="1977723" y="877445"/>
                  <a:pt x="1981650" y="882967"/>
                </a:cubicBezTo>
                <a:cubicBezTo>
                  <a:pt x="1987006" y="890329"/>
                  <a:pt x="2000214" y="892170"/>
                  <a:pt x="2012709" y="892170"/>
                </a:cubicBezTo>
                <a:cubicBezTo>
                  <a:pt x="2020206" y="892170"/>
                  <a:pt x="2027346" y="891066"/>
                  <a:pt x="2031988" y="890329"/>
                </a:cubicBezTo>
                <a:lnTo>
                  <a:pt x="2031988" y="866402"/>
                </a:lnTo>
                <a:cubicBezTo>
                  <a:pt x="2030202" y="866770"/>
                  <a:pt x="2027346" y="866770"/>
                  <a:pt x="2023776" y="866770"/>
                </a:cubicBezTo>
                <a:cubicBezTo>
                  <a:pt x="2018064" y="866770"/>
                  <a:pt x="2014137" y="866034"/>
                  <a:pt x="2011638" y="863457"/>
                </a:cubicBezTo>
                <a:cubicBezTo>
                  <a:pt x="2009853" y="861616"/>
                  <a:pt x="2009139" y="858671"/>
                  <a:pt x="2009139" y="852413"/>
                </a:cubicBezTo>
                <a:lnTo>
                  <a:pt x="2009139" y="804927"/>
                </a:lnTo>
                <a:lnTo>
                  <a:pt x="2031988" y="804927"/>
                </a:lnTo>
                <a:lnTo>
                  <a:pt x="2031988" y="782840"/>
                </a:lnTo>
                <a:lnTo>
                  <a:pt x="2009139" y="782840"/>
                </a:lnTo>
                <a:close/>
                <a:moveTo>
                  <a:pt x="1368413" y="736596"/>
                </a:moveTo>
                <a:lnTo>
                  <a:pt x="1368413" y="768346"/>
                </a:lnTo>
                <a:lnTo>
                  <a:pt x="1400163" y="768346"/>
                </a:lnTo>
                <a:lnTo>
                  <a:pt x="1400163" y="736596"/>
                </a:lnTo>
                <a:close/>
                <a:moveTo>
                  <a:pt x="2051037" y="736595"/>
                </a:moveTo>
                <a:lnTo>
                  <a:pt x="2051037" y="768345"/>
                </a:lnTo>
                <a:lnTo>
                  <a:pt x="2082787" y="768345"/>
                </a:lnTo>
                <a:lnTo>
                  <a:pt x="2082787" y="736595"/>
                </a:lnTo>
                <a:close/>
                <a:moveTo>
                  <a:pt x="1701788" y="736595"/>
                </a:moveTo>
                <a:lnTo>
                  <a:pt x="1701788" y="888995"/>
                </a:lnTo>
                <a:lnTo>
                  <a:pt x="1734735" y="888995"/>
                </a:lnTo>
                <a:lnTo>
                  <a:pt x="1734735" y="838806"/>
                </a:lnTo>
                <a:cubicBezTo>
                  <a:pt x="1734735" y="814627"/>
                  <a:pt x="1733287" y="789349"/>
                  <a:pt x="1733287" y="789349"/>
                </a:cubicBezTo>
                <a:lnTo>
                  <a:pt x="1733649" y="789349"/>
                </a:lnTo>
                <a:cubicBezTo>
                  <a:pt x="1733649" y="789349"/>
                  <a:pt x="1747769" y="816092"/>
                  <a:pt x="1756459" y="830013"/>
                </a:cubicBezTo>
                <a:lnTo>
                  <a:pt x="1791941" y="888995"/>
                </a:lnTo>
                <a:lnTo>
                  <a:pt x="1825613" y="888995"/>
                </a:lnTo>
                <a:lnTo>
                  <a:pt x="1825613" y="736595"/>
                </a:lnTo>
                <a:lnTo>
                  <a:pt x="1792665" y="736595"/>
                </a:lnTo>
                <a:lnTo>
                  <a:pt x="1792665" y="787517"/>
                </a:lnTo>
                <a:cubicBezTo>
                  <a:pt x="1792665" y="805102"/>
                  <a:pt x="1793751" y="835142"/>
                  <a:pt x="1793751" y="835142"/>
                </a:cubicBezTo>
                <a:cubicBezTo>
                  <a:pt x="1793751" y="835142"/>
                  <a:pt x="1783614" y="816092"/>
                  <a:pt x="1771666" y="796310"/>
                </a:cubicBezTo>
                <a:lnTo>
                  <a:pt x="1735459" y="736595"/>
                </a:lnTo>
                <a:close/>
                <a:moveTo>
                  <a:pt x="2481250" y="736594"/>
                </a:moveTo>
                <a:lnTo>
                  <a:pt x="2481250" y="888994"/>
                </a:lnTo>
                <a:lnTo>
                  <a:pt x="2512999" y="888994"/>
                </a:lnTo>
                <a:lnTo>
                  <a:pt x="2512999" y="736594"/>
                </a:lnTo>
                <a:close/>
                <a:moveTo>
                  <a:pt x="1117105" y="733417"/>
                </a:moveTo>
                <a:cubicBezTo>
                  <a:pt x="1084074" y="733417"/>
                  <a:pt x="1059028" y="752615"/>
                  <a:pt x="1059028" y="779935"/>
                </a:cubicBezTo>
                <a:cubicBezTo>
                  <a:pt x="1059028" y="809839"/>
                  <a:pt x="1079718" y="820176"/>
                  <a:pt x="1107305" y="825714"/>
                </a:cubicBezTo>
                <a:lnTo>
                  <a:pt x="1126906" y="829406"/>
                </a:lnTo>
                <a:cubicBezTo>
                  <a:pt x="1140336" y="831990"/>
                  <a:pt x="1149411" y="834943"/>
                  <a:pt x="1149411" y="845281"/>
                </a:cubicBezTo>
                <a:cubicBezTo>
                  <a:pt x="1149411" y="856725"/>
                  <a:pt x="1139247" y="863740"/>
                  <a:pt x="1121461" y="863740"/>
                </a:cubicBezTo>
                <a:cubicBezTo>
                  <a:pt x="1100771" y="863740"/>
                  <a:pt x="1085163" y="852295"/>
                  <a:pt x="1076088" y="839743"/>
                </a:cubicBezTo>
                <a:lnTo>
                  <a:pt x="1052494" y="860048"/>
                </a:lnTo>
                <a:cubicBezTo>
                  <a:pt x="1061932" y="873339"/>
                  <a:pt x="1085889" y="892167"/>
                  <a:pt x="1120735" y="892167"/>
                </a:cubicBezTo>
                <a:cubicBezTo>
                  <a:pt x="1156308" y="892167"/>
                  <a:pt x="1184257" y="874446"/>
                  <a:pt x="1184257" y="842696"/>
                </a:cubicBezTo>
                <a:cubicBezTo>
                  <a:pt x="1184257" y="815746"/>
                  <a:pt x="1166834" y="804301"/>
                  <a:pt x="1138884" y="798763"/>
                </a:cubicBezTo>
                <a:lnTo>
                  <a:pt x="1114202" y="793594"/>
                </a:lnTo>
                <a:cubicBezTo>
                  <a:pt x="1100408" y="791010"/>
                  <a:pt x="1093512" y="786949"/>
                  <a:pt x="1093512" y="776981"/>
                </a:cubicBezTo>
                <a:cubicBezTo>
                  <a:pt x="1093512" y="767382"/>
                  <a:pt x="1103312" y="761475"/>
                  <a:pt x="1117468" y="761475"/>
                </a:cubicBezTo>
                <a:cubicBezTo>
                  <a:pt x="1132351" y="761475"/>
                  <a:pt x="1146144" y="768121"/>
                  <a:pt x="1156308" y="778089"/>
                </a:cubicBezTo>
                <a:lnTo>
                  <a:pt x="1177724" y="757414"/>
                </a:lnTo>
                <a:cubicBezTo>
                  <a:pt x="1165019" y="743385"/>
                  <a:pt x="1143603" y="733417"/>
                  <a:pt x="1117105" y="733417"/>
                </a:cubicBezTo>
                <a:close/>
                <a:moveTo>
                  <a:pt x="764194" y="534984"/>
                </a:moveTo>
                <a:cubicBezTo>
                  <a:pt x="740316" y="534984"/>
                  <a:pt x="720716" y="555298"/>
                  <a:pt x="720716" y="580413"/>
                </a:cubicBezTo>
                <a:cubicBezTo>
                  <a:pt x="720716" y="598973"/>
                  <a:pt x="731741" y="615039"/>
                  <a:pt x="747477" y="621912"/>
                </a:cubicBezTo>
                <a:lnTo>
                  <a:pt x="758515" y="624214"/>
                </a:lnTo>
                <a:lnTo>
                  <a:pt x="758515" y="780143"/>
                </a:lnTo>
                <a:cubicBezTo>
                  <a:pt x="750565" y="781247"/>
                  <a:pt x="742975" y="784191"/>
                  <a:pt x="736831" y="788976"/>
                </a:cubicBezTo>
                <a:cubicBezTo>
                  <a:pt x="736109" y="789712"/>
                  <a:pt x="735024" y="790448"/>
                  <a:pt x="734302" y="791184"/>
                </a:cubicBezTo>
                <a:cubicBezTo>
                  <a:pt x="733579" y="791920"/>
                  <a:pt x="732856" y="792288"/>
                  <a:pt x="732495" y="793024"/>
                </a:cubicBezTo>
                <a:cubicBezTo>
                  <a:pt x="725628" y="800017"/>
                  <a:pt x="720930" y="809219"/>
                  <a:pt x="719846" y="819524"/>
                </a:cubicBezTo>
                <a:lnTo>
                  <a:pt x="565840" y="819524"/>
                </a:lnTo>
                <a:lnTo>
                  <a:pt x="555295" y="794066"/>
                </a:lnTo>
                <a:cubicBezTo>
                  <a:pt x="547251" y="786023"/>
                  <a:pt x="536139" y="781047"/>
                  <a:pt x="523865" y="781047"/>
                </a:cubicBezTo>
                <a:cubicBezTo>
                  <a:pt x="499316" y="781047"/>
                  <a:pt x="479415" y="800948"/>
                  <a:pt x="479415" y="825497"/>
                </a:cubicBezTo>
                <a:cubicBezTo>
                  <a:pt x="479415" y="837772"/>
                  <a:pt x="484390" y="848884"/>
                  <a:pt x="492434" y="856928"/>
                </a:cubicBezTo>
                <a:lnTo>
                  <a:pt x="519102" y="867975"/>
                </a:lnTo>
                <a:lnTo>
                  <a:pt x="519102" y="1026501"/>
                </a:lnTo>
                <a:lnTo>
                  <a:pt x="506563" y="1029078"/>
                </a:lnTo>
                <a:cubicBezTo>
                  <a:pt x="490609" y="1035946"/>
                  <a:pt x="479415" y="1052026"/>
                  <a:pt x="479415" y="1070766"/>
                </a:cubicBezTo>
                <a:cubicBezTo>
                  <a:pt x="479415" y="1095754"/>
                  <a:pt x="499316" y="1116010"/>
                  <a:pt x="523865" y="1116010"/>
                </a:cubicBezTo>
                <a:cubicBezTo>
                  <a:pt x="548414" y="1116010"/>
                  <a:pt x="568315" y="1095754"/>
                  <a:pt x="568315" y="1070766"/>
                </a:cubicBezTo>
                <a:cubicBezTo>
                  <a:pt x="568315" y="1052026"/>
                  <a:pt x="557120" y="1035946"/>
                  <a:pt x="541166" y="1029078"/>
                </a:cubicBezTo>
                <a:lnTo>
                  <a:pt x="528627" y="1026501"/>
                </a:lnTo>
                <a:lnTo>
                  <a:pt x="528627" y="867975"/>
                </a:lnTo>
                <a:lnTo>
                  <a:pt x="555295" y="856928"/>
                </a:lnTo>
                <a:lnTo>
                  <a:pt x="566368" y="830198"/>
                </a:lnTo>
                <a:lnTo>
                  <a:pt x="719846" y="830198"/>
                </a:lnTo>
                <a:cubicBezTo>
                  <a:pt x="722375" y="851913"/>
                  <a:pt x="739723" y="868843"/>
                  <a:pt x="761407" y="869947"/>
                </a:cubicBezTo>
                <a:cubicBezTo>
                  <a:pt x="762130" y="869947"/>
                  <a:pt x="762852" y="869947"/>
                  <a:pt x="763936" y="869947"/>
                </a:cubicBezTo>
                <a:cubicBezTo>
                  <a:pt x="765382" y="869947"/>
                  <a:pt x="766828" y="869947"/>
                  <a:pt x="768273" y="869579"/>
                </a:cubicBezTo>
                <a:cubicBezTo>
                  <a:pt x="777670" y="868843"/>
                  <a:pt x="786343" y="864794"/>
                  <a:pt x="793210" y="858538"/>
                </a:cubicBezTo>
                <a:cubicBezTo>
                  <a:pt x="793210" y="858538"/>
                  <a:pt x="793571" y="858170"/>
                  <a:pt x="793571" y="858170"/>
                </a:cubicBezTo>
                <a:cubicBezTo>
                  <a:pt x="793933" y="858170"/>
                  <a:pt x="793933" y="857802"/>
                  <a:pt x="794294" y="857433"/>
                </a:cubicBezTo>
                <a:cubicBezTo>
                  <a:pt x="794656" y="857433"/>
                  <a:pt x="794656" y="857065"/>
                  <a:pt x="795017" y="856697"/>
                </a:cubicBezTo>
                <a:cubicBezTo>
                  <a:pt x="795017" y="856697"/>
                  <a:pt x="795378" y="856697"/>
                  <a:pt x="795378" y="856329"/>
                </a:cubicBezTo>
                <a:cubicBezTo>
                  <a:pt x="795740" y="855961"/>
                  <a:pt x="796101" y="855593"/>
                  <a:pt x="796462" y="855225"/>
                </a:cubicBezTo>
                <a:cubicBezTo>
                  <a:pt x="796462" y="855225"/>
                  <a:pt x="796824" y="854857"/>
                  <a:pt x="796824" y="854857"/>
                </a:cubicBezTo>
                <a:cubicBezTo>
                  <a:pt x="803691" y="847128"/>
                  <a:pt x="808027" y="836455"/>
                  <a:pt x="808027" y="825045"/>
                </a:cubicBezTo>
                <a:cubicBezTo>
                  <a:pt x="808027" y="801858"/>
                  <a:pt x="791042" y="782719"/>
                  <a:pt x="768996" y="780143"/>
                </a:cubicBezTo>
                <a:lnTo>
                  <a:pt x="768996" y="624534"/>
                </a:lnTo>
                <a:lnTo>
                  <a:pt x="781417" y="621912"/>
                </a:lnTo>
                <a:cubicBezTo>
                  <a:pt x="786612" y="619621"/>
                  <a:pt x="791301" y="616308"/>
                  <a:pt x="795243" y="612223"/>
                </a:cubicBezTo>
                <a:lnTo>
                  <a:pt x="805869" y="585785"/>
                </a:lnTo>
                <a:lnTo>
                  <a:pt x="962635" y="585785"/>
                </a:lnTo>
                <a:lnTo>
                  <a:pt x="973491" y="612223"/>
                </a:lnTo>
                <a:cubicBezTo>
                  <a:pt x="981565" y="620394"/>
                  <a:pt x="992722" y="625472"/>
                  <a:pt x="1005060" y="625472"/>
                </a:cubicBezTo>
                <a:cubicBezTo>
                  <a:pt x="1029372" y="625472"/>
                  <a:pt x="1049329" y="605159"/>
                  <a:pt x="1049329" y="580413"/>
                </a:cubicBezTo>
                <a:cubicBezTo>
                  <a:pt x="1049329" y="555298"/>
                  <a:pt x="1029372" y="534984"/>
                  <a:pt x="1005060" y="534984"/>
                </a:cubicBezTo>
                <a:lnTo>
                  <a:pt x="1004697" y="534984"/>
                </a:lnTo>
                <a:cubicBezTo>
                  <a:pt x="992541" y="534984"/>
                  <a:pt x="981474" y="540063"/>
                  <a:pt x="973446" y="548281"/>
                </a:cubicBezTo>
                <a:lnTo>
                  <a:pt x="962754" y="574672"/>
                </a:lnTo>
                <a:lnTo>
                  <a:pt x="805744" y="574672"/>
                </a:lnTo>
                <a:lnTo>
                  <a:pt x="795243" y="548281"/>
                </a:lnTo>
                <a:cubicBezTo>
                  <a:pt x="787358" y="540063"/>
                  <a:pt x="776489" y="534984"/>
                  <a:pt x="764550" y="534984"/>
                </a:cubicBezTo>
                <a:close/>
                <a:moveTo>
                  <a:pt x="0" y="0"/>
                </a:moveTo>
                <a:lnTo>
                  <a:pt x="12190633" y="0"/>
                </a:lnTo>
                <a:lnTo>
                  <a:pt x="12190633" y="6857992"/>
                </a:lnTo>
                <a:lnTo>
                  <a:pt x="0" y="6857992"/>
                </a:lnTo>
                <a:close/>
              </a:path>
            </a:pathLst>
          </a:custGeom>
          <a:solidFill>
            <a:schemeClr val="accent6">
              <a:lumMod val="40000"/>
              <a:lumOff val="60000"/>
            </a:schemeClr>
          </a:solidFill>
        </p:spPr>
        <p:txBody>
          <a:bodyPr wrap="square">
            <a:noAutofit/>
          </a:bodyPr>
          <a:lstStyle>
            <a:lvl1pPr marL="0" indent="0">
              <a:buNone/>
              <a:defRPr/>
            </a:lvl1pPr>
          </a:lstStyle>
          <a:p>
            <a:r>
              <a:rPr lang="en-US"/>
              <a:t>Click icon to add picture</a:t>
            </a:r>
            <a:endParaRPr lang="en-GB"/>
          </a:p>
        </p:txBody>
      </p:sp>
      <p:sp>
        <p:nvSpPr>
          <p:cNvPr id="2" name="Titel 1">
            <a:extLst>
              <a:ext uri="{FF2B5EF4-FFF2-40B4-BE49-F238E27FC236}">
                <a16:creationId xmlns:a16="http://schemas.microsoft.com/office/drawing/2014/main" id="{01CDF1A5-2E10-435E-AB39-1E5712B2840F}"/>
              </a:ext>
            </a:extLst>
          </p:cNvPr>
          <p:cNvSpPr>
            <a:spLocks noGrp="1"/>
          </p:cNvSpPr>
          <p:nvPr>
            <p:ph type="ctrTitle"/>
          </p:nvPr>
        </p:nvSpPr>
        <p:spPr bwMode="black">
          <a:xfrm>
            <a:off x="1055687" y="4077546"/>
            <a:ext cx="10656888" cy="1110823"/>
          </a:xfrm>
        </p:spPr>
        <p:txBody>
          <a:bodyPr anchor="b"/>
          <a:lstStyle>
            <a:lvl1pPr algn="l">
              <a:lnSpc>
                <a:spcPct val="105000"/>
              </a:lnSpc>
              <a:defRPr sz="3000" cap="all" baseline="0">
                <a:solidFill>
                  <a:schemeClr val="tx1"/>
                </a:solidFill>
              </a:defRPr>
            </a:lvl1pPr>
          </a:lstStyle>
          <a:p>
            <a:r>
              <a:rPr lang="en-US"/>
              <a:t>Click to edit Master title style</a:t>
            </a:r>
            <a:endParaRPr lang="en-GB"/>
          </a:p>
        </p:txBody>
      </p:sp>
      <p:sp>
        <p:nvSpPr>
          <p:cNvPr id="3" name="Untertitel 2">
            <a:extLst>
              <a:ext uri="{FF2B5EF4-FFF2-40B4-BE49-F238E27FC236}">
                <a16:creationId xmlns:a16="http://schemas.microsoft.com/office/drawing/2014/main" id="{42934516-FF07-4404-A282-FDD97413BA6B}"/>
              </a:ext>
            </a:extLst>
          </p:cNvPr>
          <p:cNvSpPr>
            <a:spLocks noGrp="1"/>
          </p:cNvSpPr>
          <p:nvPr>
            <p:ph type="subTitle" idx="1"/>
          </p:nvPr>
        </p:nvSpPr>
        <p:spPr bwMode="black">
          <a:xfrm>
            <a:off x="6095999" y="5610250"/>
            <a:ext cx="5616575" cy="987400"/>
          </a:xfr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8" name="Textplatzhalter 17">
            <a:extLst>
              <a:ext uri="{FF2B5EF4-FFF2-40B4-BE49-F238E27FC236}">
                <a16:creationId xmlns:a16="http://schemas.microsoft.com/office/drawing/2014/main" id="{0F25D463-A601-4691-98CE-523CA6F6C4DB}"/>
              </a:ext>
            </a:extLst>
          </p:cNvPr>
          <p:cNvSpPr>
            <a:spLocks noGrp="1"/>
          </p:cNvSpPr>
          <p:nvPr>
            <p:ph type="body" sz="quarter" idx="11" hasCustomPrompt="1"/>
          </p:nvPr>
        </p:nvSpPr>
        <p:spPr bwMode="black">
          <a:xfrm>
            <a:off x="1055688" y="5610250"/>
            <a:ext cx="4824000" cy="987400"/>
          </a:xfrm>
        </p:spPr>
        <p:txBody>
          <a:bodyPr/>
          <a:lstStyle>
            <a:lvl1pPr marL="0" indent="0">
              <a:buNone/>
              <a:defRPr>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en-GB"/>
              <a:t>Name, Datum</a:t>
            </a:r>
          </a:p>
        </p:txBody>
      </p:sp>
    </p:spTree>
    <p:extLst>
      <p:ext uri="{BB962C8B-B14F-4D97-AF65-F5344CB8AC3E}">
        <p14:creationId xmlns:p14="http://schemas.microsoft.com/office/powerpoint/2010/main" val="669551600"/>
      </p:ext>
    </p:extLst>
  </p:cSld>
  <p:clrMapOvr>
    <a:masterClrMapping/>
  </p:clrMapOvr>
  <p:extLst>
    <p:ext uri="{DCECCB84-F9BA-43D5-87BE-67443E8EF086}">
      <p15:sldGuideLst xmlns:p15="http://schemas.microsoft.com/office/powerpoint/2012/main">
        <p15:guide id="1" pos="3840" userDrawn="1">
          <p15:clr>
            <a:srgbClr val="F26B43"/>
          </p15:clr>
        </p15:guide>
        <p15:guide id="2" pos="665"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Text 1s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en-GB"/>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11233150"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en-GB" smtClean="0"/>
              <a:pPr/>
              <a:t>‹N°›</a:t>
            </a:fld>
            <a:endParaRPr lang="en-GB"/>
          </a:p>
        </p:txBody>
      </p:sp>
    </p:spTree>
    <p:extLst>
      <p:ext uri="{BB962C8B-B14F-4D97-AF65-F5344CB8AC3E}">
        <p14:creationId xmlns:p14="http://schemas.microsoft.com/office/powerpoint/2010/main" val="282070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Text 2s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en-GB"/>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5400675"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en-GB" smtClean="0"/>
              <a:pPr/>
              <a:t>‹N°›</a:t>
            </a:fld>
            <a:endParaRPr lang="en-GB"/>
          </a:p>
        </p:txBody>
      </p:sp>
      <p:sp>
        <p:nvSpPr>
          <p:cNvPr id="5" name="Textplatzhalter 7">
            <a:extLst>
              <a:ext uri="{FF2B5EF4-FFF2-40B4-BE49-F238E27FC236}">
                <a16:creationId xmlns:a16="http://schemas.microsoft.com/office/drawing/2014/main" id="{B35E508E-E5DE-4F61-8FB9-DFC4286D072A}"/>
              </a:ext>
            </a:extLst>
          </p:cNvPr>
          <p:cNvSpPr>
            <a:spLocks noGrp="1"/>
          </p:cNvSpPr>
          <p:nvPr>
            <p:ph type="body" sz="quarter" idx="15"/>
          </p:nvPr>
        </p:nvSpPr>
        <p:spPr>
          <a:xfrm>
            <a:off x="6311900" y="1808163"/>
            <a:ext cx="5400675"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5184692"/>
      </p:ext>
    </p:extLst>
  </p:cSld>
  <p:clrMapOvr>
    <a:masterClrMapping/>
  </p:clrMapOvr>
  <p:extLst>
    <p:ext uri="{DCECCB84-F9BA-43D5-87BE-67443E8EF086}">
      <p15:sldGuideLst xmlns:p15="http://schemas.microsoft.com/office/powerpoint/2012/main">
        <p15:guide id="1" pos="3704" userDrawn="1">
          <p15:clr>
            <a:srgbClr val="F26B43"/>
          </p15:clr>
        </p15:guide>
        <p15:guide id="2" pos="3976"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3s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en-GB"/>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3455988"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en-GB" smtClean="0"/>
              <a:pPr/>
              <a:t>‹N°›</a:t>
            </a:fld>
            <a:endParaRPr lang="en-GB"/>
          </a:p>
        </p:txBody>
      </p:sp>
      <p:sp>
        <p:nvSpPr>
          <p:cNvPr id="5" name="Textplatzhalter 7">
            <a:extLst>
              <a:ext uri="{FF2B5EF4-FFF2-40B4-BE49-F238E27FC236}">
                <a16:creationId xmlns:a16="http://schemas.microsoft.com/office/drawing/2014/main" id="{B35E508E-E5DE-4F61-8FB9-DFC4286D072A}"/>
              </a:ext>
            </a:extLst>
          </p:cNvPr>
          <p:cNvSpPr>
            <a:spLocks noGrp="1"/>
          </p:cNvSpPr>
          <p:nvPr>
            <p:ph type="body" sz="quarter" idx="15"/>
          </p:nvPr>
        </p:nvSpPr>
        <p:spPr>
          <a:xfrm>
            <a:off x="4367213" y="1808163"/>
            <a:ext cx="3455988"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platzhalter 7">
            <a:extLst>
              <a:ext uri="{FF2B5EF4-FFF2-40B4-BE49-F238E27FC236}">
                <a16:creationId xmlns:a16="http://schemas.microsoft.com/office/drawing/2014/main" id="{E139E40F-E323-4104-824E-8A6657E137E9}"/>
              </a:ext>
            </a:extLst>
          </p:cNvPr>
          <p:cNvSpPr>
            <a:spLocks noGrp="1"/>
          </p:cNvSpPr>
          <p:nvPr>
            <p:ph type="body" sz="quarter" idx="16"/>
          </p:nvPr>
        </p:nvSpPr>
        <p:spPr>
          <a:xfrm>
            <a:off x="8255001" y="1808163"/>
            <a:ext cx="3455988"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5189534"/>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EE5DC-A33D-44AB-A2A8-4B5D291AB766}"/>
              </a:ext>
            </a:extLst>
          </p:cNvPr>
          <p:cNvSpPr>
            <a:spLocks noGrp="1"/>
          </p:cNvSpPr>
          <p:nvPr>
            <p:ph type="title"/>
          </p:nvPr>
        </p:nvSpPr>
        <p:spPr/>
        <p:txBody>
          <a:bodyPr/>
          <a:lstStyle/>
          <a:p>
            <a:r>
              <a:rPr lang="en-US"/>
              <a:t>Click to edit Master title style</a:t>
            </a:r>
            <a:endParaRPr lang="en-GB"/>
          </a:p>
        </p:txBody>
      </p:sp>
      <p:sp>
        <p:nvSpPr>
          <p:cNvPr id="6" name="Foliennummernplatzhalter 5">
            <a:extLst>
              <a:ext uri="{FF2B5EF4-FFF2-40B4-BE49-F238E27FC236}">
                <a16:creationId xmlns:a16="http://schemas.microsoft.com/office/drawing/2014/main" id="{0CB4D479-3B15-4C02-B897-E5FF054F0E72}"/>
              </a:ext>
            </a:extLst>
          </p:cNvPr>
          <p:cNvSpPr>
            <a:spLocks noGrp="1"/>
          </p:cNvSpPr>
          <p:nvPr>
            <p:ph type="sldNum" sz="quarter" idx="10"/>
          </p:nvPr>
        </p:nvSpPr>
        <p:spPr/>
        <p:txBody>
          <a:bodyPr/>
          <a:lstStyle/>
          <a:p>
            <a:fld id="{476BE59D-4918-439E-9CBF-5840B2847889}" type="slidenum">
              <a:rPr lang="en-GB" smtClean="0"/>
              <a:pPr/>
              <a:t>‹N°›</a:t>
            </a:fld>
            <a:endParaRPr lang="en-GB"/>
          </a:p>
        </p:txBody>
      </p:sp>
    </p:spTree>
    <p:extLst>
      <p:ext uri="{BB962C8B-B14F-4D97-AF65-F5344CB8AC3E}">
        <p14:creationId xmlns:p14="http://schemas.microsoft.com/office/powerpoint/2010/main" val="48900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und Text 1sp dunkelblau">
    <p:bg>
      <p:bgPr>
        <a:solidFill>
          <a:srgbClr val="04293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11233150"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lvl1pPr>
              <a:defRPr>
                <a:solidFill>
                  <a:srgbClr val="FFFFFF"/>
                </a:solidFill>
              </a:defRPr>
            </a:lvl1pPr>
          </a:lstStyle>
          <a:p>
            <a:fld id="{476BE59D-4918-439E-9CBF-5840B2847889}" type="slidenum">
              <a:rPr lang="en-GB" smtClean="0"/>
              <a:pPr/>
              <a:t>‹N°›</a:t>
            </a:fld>
            <a:endParaRPr lang="en-GB"/>
          </a:p>
        </p:txBody>
      </p:sp>
      <p:pic>
        <p:nvPicPr>
          <p:cNvPr id="10" name="Grafik 9">
            <a:extLst>
              <a:ext uri="{FF2B5EF4-FFF2-40B4-BE49-F238E27FC236}">
                <a16:creationId xmlns:a16="http://schemas.microsoft.com/office/drawing/2014/main" id="{48CCEC4E-DE5C-4E18-AFD7-FD38FAE1EE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295" y="6306871"/>
            <a:ext cx="914400" cy="333375"/>
          </a:xfrm>
          <a:prstGeom prst="rect">
            <a:avLst/>
          </a:prstGeom>
        </p:spPr>
      </p:pic>
    </p:spTree>
    <p:extLst>
      <p:ext uri="{BB962C8B-B14F-4D97-AF65-F5344CB8AC3E}">
        <p14:creationId xmlns:p14="http://schemas.microsoft.com/office/powerpoint/2010/main" val="38605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 und Text 2sp dunkelblau">
    <p:bg>
      <p:bgPr>
        <a:solidFill>
          <a:srgbClr val="04293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5400675"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lvl1pPr>
              <a:defRPr>
                <a:solidFill>
                  <a:srgbClr val="FFFFFF"/>
                </a:solidFill>
              </a:defRPr>
            </a:lvl1pPr>
          </a:lstStyle>
          <a:p>
            <a:fld id="{476BE59D-4918-439E-9CBF-5840B2847889}" type="slidenum">
              <a:rPr lang="en-GB" smtClean="0"/>
              <a:pPr/>
              <a:t>‹N°›</a:t>
            </a:fld>
            <a:endParaRPr lang="en-GB"/>
          </a:p>
        </p:txBody>
      </p:sp>
      <p:sp>
        <p:nvSpPr>
          <p:cNvPr id="5" name="Textplatzhalter 7">
            <a:extLst>
              <a:ext uri="{FF2B5EF4-FFF2-40B4-BE49-F238E27FC236}">
                <a16:creationId xmlns:a16="http://schemas.microsoft.com/office/drawing/2014/main" id="{B35E508E-E5DE-4F61-8FB9-DFC4286D072A}"/>
              </a:ext>
            </a:extLst>
          </p:cNvPr>
          <p:cNvSpPr>
            <a:spLocks noGrp="1"/>
          </p:cNvSpPr>
          <p:nvPr>
            <p:ph type="body" sz="quarter" idx="15"/>
          </p:nvPr>
        </p:nvSpPr>
        <p:spPr>
          <a:xfrm>
            <a:off x="6311900" y="1808163"/>
            <a:ext cx="5400675"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Grafik 6">
            <a:extLst>
              <a:ext uri="{FF2B5EF4-FFF2-40B4-BE49-F238E27FC236}">
                <a16:creationId xmlns:a16="http://schemas.microsoft.com/office/drawing/2014/main" id="{233569DD-5107-413B-9AA8-F12756376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295" y="6306871"/>
            <a:ext cx="914400" cy="333375"/>
          </a:xfrm>
          <a:prstGeom prst="rect">
            <a:avLst/>
          </a:prstGeom>
        </p:spPr>
      </p:pic>
    </p:spTree>
    <p:extLst>
      <p:ext uri="{BB962C8B-B14F-4D97-AF65-F5344CB8AC3E}">
        <p14:creationId xmlns:p14="http://schemas.microsoft.com/office/powerpoint/2010/main" val="1154990241"/>
      </p:ext>
    </p:extLst>
  </p:cSld>
  <p:clrMapOvr>
    <a:masterClrMapping/>
  </p:clrMapOvr>
  <p:extLst>
    <p:ext uri="{DCECCB84-F9BA-43D5-87BE-67443E8EF086}">
      <p15:sldGuideLst xmlns:p15="http://schemas.microsoft.com/office/powerpoint/2012/main">
        <p15:guide id="1" pos="3704" userDrawn="1">
          <p15:clr>
            <a:srgbClr val="F26B43"/>
          </p15:clr>
        </p15:guide>
        <p15:guide id="2" pos="3976" userDrawn="1">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0FC4FEF-FCD4-4B50-8865-6385F86E6F1E}"/>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445295" y="6306871"/>
            <a:ext cx="914400" cy="333375"/>
          </a:xfrm>
          <a:prstGeom prst="rect">
            <a:avLst/>
          </a:prstGeom>
        </p:spPr>
      </p:pic>
      <p:sp>
        <p:nvSpPr>
          <p:cNvPr id="2" name="Titelplatzhalter 1">
            <a:extLst>
              <a:ext uri="{FF2B5EF4-FFF2-40B4-BE49-F238E27FC236}">
                <a16:creationId xmlns:a16="http://schemas.microsoft.com/office/drawing/2014/main" id="{141BF24A-D497-4464-9FE1-B21BA5E7687C}"/>
              </a:ext>
            </a:extLst>
          </p:cNvPr>
          <p:cNvSpPr>
            <a:spLocks noGrp="1"/>
          </p:cNvSpPr>
          <p:nvPr>
            <p:ph type="title"/>
          </p:nvPr>
        </p:nvSpPr>
        <p:spPr>
          <a:xfrm>
            <a:off x="479425" y="476250"/>
            <a:ext cx="11233150" cy="1044575"/>
          </a:xfrm>
          <a:prstGeom prst="rect">
            <a:avLst/>
          </a:prstGeom>
        </p:spPr>
        <p:txBody>
          <a:bodyPr vert="horz" lIns="0" tIns="18000" rIns="0" bIns="0" rtlCol="0" anchor="t" anchorCtr="0">
            <a:noAutofit/>
          </a:bodyPr>
          <a:lstStyle/>
          <a:p>
            <a:r>
              <a:rPr lang="en-GB" err="1"/>
              <a:t>Mastertitelformat</a:t>
            </a:r>
            <a:r>
              <a:rPr lang="en-GB"/>
              <a:t> </a:t>
            </a:r>
            <a:r>
              <a:rPr lang="en-GB" err="1"/>
              <a:t>bearbeiten</a:t>
            </a:r>
            <a:endParaRPr lang="en-GB"/>
          </a:p>
        </p:txBody>
      </p:sp>
      <p:sp>
        <p:nvSpPr>
          <p:cNvPr id="3" name="Textplatzhalter 2">
            <a:extLst>
              <a:ext uri="{FF2B5EF4-FFF2-40B4-BE49-F238E27FC236}">
                <a16:creationId xmlns:a16="http://schemas.microsoft.com/office/drawing/2014/main" id="{5619F523-3EBF-4F93-9A66-53448027C18C}"/>
              </a:ext>
            </a:extLst>
          </p:cNvPr>
          <p:cNvSpPr>
            <a:spLocks noGrp="1"/>
          </p:cNvSpPr>
          <p:nvPr>
            <p:ph type="body" idx="1"/>
          </p:nvPr>
        </p:nvSpPr>
        <p:spPr>
          <a:xfrm>
            <a:off x="479425" y="1808163"/>
            <a:ext cx="11233150" cy="4213225"/>
          </a:xfrm>
          <a:prstGeom prst="rect">
            <a:avLst/>
          </a:prstGeom>
        </p:spPr>
        <p:txBody>
          <a:bodyPr vert="horz" lIns="0" tIns="0" rIns="0" bIns="0" rtlCol="0">
            <a:noAutofit/>
          </a:bodyPr>
          <a:lstStyle/>
          <a:p>
            <a:pPr lvl="0"/>
            <a:r>
              <a:rPr lang="en-GB" err="1"/>
              <a:t>Mastertextformat</a:t>
            </a:r>
            <a:r>
              <a:rPr lang="en-GB"/>
              <a:t> </a:t>
            </a:r>
            <a:r>
              <a:rPr lang="en-GB" err="1"/>
              <a:t>bearbeiten</a:t>
            </a:r>
            <a:endParaRPr lang="en-GB"/>
          </a:p>
          <a:p>
            <a:pPr lvl="1"/>
            <a:r>
              <a:rPr lang="en-GB" err="1"/>
              <a:t>Zweite</a:t>
            </a:r>
            <a:r>
              <a:rPr lang="en-GB"/>
              <a:t> Ebene</a:t>
            </a:r>
          </a:p>
          <a:p>
            <a:pPr lvl="2"/>
            <a:r>
              <a:rPr lang="en-GB" err="1"/>
              <a:t>Dritte</a:t>
            </a:r>
            <a:r>
              <a:rPr lang="en-GB"/>
              <a:t> Ebene</a:t>
            </a:r>
          </a:p>
          <a:p>
            <a:pPr lvl="3"/>
            <a:r>
              <a:rPr lang="en-GB" err="1"/>
              <a:t>Vierte</a:t>
            </a:r>
            <a:r>
              <a:rPr lang="en-GB"/>
              <a:t> Ebene</a:t>
            </a:r>
          </a:p>
          <a:p>
            <a:pPr lvl="4"/>
            <a:r>
              <a:rPr lang="en-GB" err="1"/>
              <a:t>Fünfte</a:t>
            </a:r>
            <a:r>
              <a:rPr lang="en-GB"/>
              <a:t> Ebene</a:t>
            </a:r>
          </a:p>
          <a:p>
            <a:pPr lvl="5"/>
            <a:r>
              <a:rPr lang="en-GB" err="1"/>
              <a:t>Sechste</a:t>
            </a:r>
            <a:r>
              <a:rPr lang="en-GB"/>
              <a:t> Ebene</a:t>
            </a:r>
          </a:p>
          <a:p>
            <a:pPr lvl="6"/>
            <a:r>
              <a:rPr lang="en-GB" err="1"/>
              <a:t>Siebte</a:t>
            </a:r>
            <a:r>
              <a:rPr lang="en-GB"/>
              <a:t> Ebene</a:t>
            </a:r>
          </a:p>
          <a:p>
            <a:pPr lvl="7"/>
            <a:r>
              <a:rPr lang="en-GB" err="1"/>
              <a:t>Achte</a:t>
            </a:r>
            <a:r>
              <a:rPr lang="en-GB"/>
              <a:t> Ebene</a:t>
            </a:r>
          </a:p>
          <a:p>
            <a:pPr lvl="8"/>
            <a:r>
              <a:rPr lang="en-GB" err="1"/>
              <a:t>Neunte</a:t>
            </a:r>
            <a:r>
              <a:rPr lang="en-GB"/>
              <a:t> Ebene</a:t>
            </a:r>
          </a:p>
        </p:txBody>
      </p:sp>
      <p:sp>
        <p:nvSpPr>
          <p:cNvPr id="6" name="Foliennummernplatzhalter 5">
            <a:extLst>
              <a:ext uri="{FF2B5EF4-FFF2-40B4-BE49-F238E27FC236}">
                <a16:creationId xmlns:a16="http://schemas.microsoft.com/office/drawing/2014/main" id="{ED0B453A-BCBA-46E5-8B51-6E5C8657A803}"/>
              </a:ext>
            </a:extLst>
          </p:cNvPr>
          <p:cNvSpPr>
            <a:spLocks noGrp="1"/>
          </p:cNvSpPr>
          <p:nvPr>
            <p:ph type="sldNum" sz="quarter" idx="4"/>
          </p:nvPr>
        </p:nvSpPr>
        <p:spPr>
          <a:xfrm>
            <a:off x="8256589" y="6478264"/>
            <a:ext cx="3455986" cy="180000"/>
          </a:xfrm>
          <a:prstGeom prst="rect">
            <a:avLst/>
          </a:prstGeom>
        </p:spPr>
        <p:txBody>
          <a:bodyPr vert="horz" lIns="0" tIns="0" rIns="0" bIns="0" rtlCol="0" anchor="t" anchorCtr="0"/>
          <a:lstStyle>
            <a:lvl1pPr algn="r">
              <a:defRPr sz="1000">
                <a:solidFill>
                  <a:schemeClr val="tx1"/>
                </a:solidFill>
              </a:defRPr>
            </a:lvl1pPr>
          </a:lstStyle>
          <a:p>
            <a:fld id="{476BE59D-4918-439E-9CBF-5840B2847889}" type="slidenum">
              <a:rPr lang="en-GB" smtClean="0"/>
              <a:pPr/>
              <a:t>‹N°›</a:t>
            </a:fld>
            <a:endParaRPr lang="en-GB"/>
          </a:p>
        </p:txBody>
      </p:sp>
    </p:spTree>
    <p:extLst>
      <p:ext uri="{BB962C8B-B14F-4D97-AF65-F5344CB8AC3E}">
        <p14:creationId xmlns:p14="http://schemas.microsoft.com/office/powerpoint/2010/main" val="296223820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5" r:id="rId3"/>
    <p:sldLayoutId id="2147483661" r:id="rId4"/>
    <p:sldLayoutId id="2147483663" r:id="rId5"/>
    <p:sldLayoutId id="2147483664" r:id="rId6"/>
    <p:sldLayoutId id="2147483654" r:id="rId7"/>
    <p:sldLayoutId id="2147483669" r:id="rId8"/>
    <p:sldLayoutId id="2147483671" r:id="rId9"/>
    <p:sldLayoutId id="2147483670" r:id="rId10"/>
    <p:sldLayoutId id="2147483672" r:id="rId11"/>
    <p:sldLayoutId id="2147483667" r:id="rId12"/>
    <p:sldLayoutId id="2147483668" r:id="rId13"/>
    <p:sldLayoutId id="2147483677" r:id="rId14"/>
    <p:sldLayoutId id="2147483678" r:id="rId15"/>
    <p:sldLayoutId id="2147483673" r:id="rId16"/>
    <p:sldLayoutId id="2147483674" r:id="rId17"/>
    <p:sldLayoutId id="2147483655" r:id="rId18"/>
    <p:sldLayoutId id="2147483650" r:id="rId19"/>
    <p:sldLayoutId id="2147483665" r:id="rId20"/>
    <p:sldLayoutId id="2147483666" r:id="rId21"/>
    <p:sldLayoutId id="2147483676" r:id="rId22"/>
  </p:sldLayoutIdLst>
  <p:hf hdr="0" ftr="0" dt="0"/>
  <p:txStyles>
    <p:titleStyle>
      <a:lvl1pPr algn="l" defTabSz="914400"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21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5pPr>
      <a:lvl6pPr marL="129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6pPr>
      <a:lvl7pPr marL="151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7pPr>
      <a:lvl8pPr marL="172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8pPr>
      <a:lvl9pPr marL="194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3" orient="horz" pos="1139" userDrawn="1">
          <p15:clr>
            <a:srgbClr val="F26B43"/>
          </p15:clr>
        </p15:guide>
        <p15:guide id="4" orient="horz" pos="3793" userDrawn="1">
          <p15:clr>
            <a:srgbClr val="F26B43"/>
          </p15:clr>
        </p15:guide>
        <p15:guide id="5" pos="302" userDrawn="1">
          <p15:clr>
            <a:srgbClr val="F26B43"/>
          </p15:clr>
        </p15:guide>
        <p15:guide id="6" pos="7378" userDrawn="1">
          <p15:clr>
            <a:srgbClr val="F26B43"/>
          </p15:clr>
        </p15:guide>
        <p15:guide id="11" orient="horz" pos="4156" userDrawn="1">
          <p15:clr>
            <a:srgbClr val="F26B43"/>
          </p15:clr>
        </p15:guide>
        <p15:guide id="12"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www.snf.ch/media/en/L7DBq8yHm9k3stsx/Funding-Instruments-counting-towards-limit-of-grants-in-project-funding.pdf"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snf.ch/en/j3eRKmgqIrepqJnT/funding/projects/weave-lead-agency-ici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mailto:projects.international@snf.ch"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projects@snf.ch" TargetMode="External"/><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portal.snf.ch/" TargetMode="External"/><Relationship Id="rId1" Type="http://schemas.openxmlformats.org/officeDocument/2006/relationships/slideLayout" Target="../slideLayouts/slideLayout4.xml"/><Relationship Id="rId4" Type="http://schemas.openxmlformats.org/officeDocument/2006/relationships/hyperlink" Target="http://www.snf.ch/en/WAvYcY7awAUGolST/funding/projects/projects-in-all-discipline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31EDF01-5F94-4398-9F24-C8198B37626E}"/>
              </a:ext>
            </a:extLst>
          </p:cNvPr>
          <p:cNvSpPr>
            <a:spLocks noGrp="1"/>
          </p:cNvSpPr>
          <p:nvPr>
            <p:ph type="ctrTitle"/>
          </p:nvPr>
        </p:nvSpPr>
        <p:spPr>
          <a:xfrm>
            <a:off x="479425" y="4684949"/>
            <a:ext cx="11564294" cy="1110823"/>
          </a:xfrm>
        </p:spPr>
        <p:txBody>
          <a:bodyPr anchor="b">
            <a:normAutofit/>
          </a:bodyPr>
          <a:lstStyle/>
          <a:p>
            <a:pPr>
              <a:spcAft>
                <a:spcPts val="600"/>
              </a:spcAft>
            </a:pPr>
            <a:r>
              <a:rPr lang="en-GB" dirty="0"/>
              <a:t>Health and </a:t>
            </a:r>
            <a:r>
              <a:rPr lang="en-GB" sz="2800" dirty="0"/>
              <a:t>Wellbeing</a:t>
            </a:r>
            <a:r>
              <a:rPr lang="en-GB" dirty="0"/>
              <a:t> Call follow up</a:t>
            </a:r>
            <a:br>
              <a:rPr lang="en-GB" dirty="0"/>
            </a:br>
            <a:r>
              <a:rPr lang="en-GB" dirty="0"/>
              <a:t>how to submit in project funding</a:t>
            </a:r>
          </a:p>
        </p:txBody>
      </p:sp>
      <p:sp>
        <p:nvSpPr>
          <p:cNvPr id="7" name="Textplatzhalter 6">
            <a:extLst>
              <a:ext uri="{FF2B5EF4-FFF2-40B4-BE49-F238E27FC236}">
                <a16:creationId xmlns:a16="http://schemas.microsoft.com/office/drawing/2014/main" id="{FCF131C4-CBD2-4BC1-8FC4-213DAB14B433}"/>
              </a:ext>
            </a:extLst>
          </p:cNvPr>
          <p:cNvSpPr>
            <a:spLocks noGrp="1"/>
          </p:cNvSpPr>
          <p:nvPr>
            <p:ph type="body" sz="quarter" idx="11"/>
          </p:nvPr>
        </p:nvSpPr>
        <p:spPr>
          <a:xfrm>
            <a:off x="479425" y="5952339"/>
            <a:ext cx="4824000" cy="411609"/>
          </a:xfrm>
        </p:spPr>
        <p:txBody>
          <a:bodyPr>
            <a:normAutofit fontScale="62500" lnSpcReduction="20000"/>
          </a:bodyPr>
          <a:lstStyle/>
          <a:p>
            <a:pPr>
              <a:spcAft>
                <a:spcPts val="600"/>
              </a:spcAft>
            </a:pPr>
            <a:r>
              <a:rPr lang="en-GB" dirty="0"/>
              <a:t>December 11</a:t>
            </a:r>
            <a:r>
              <a:rPr lang="en-GB" baseline="30000" dirty="0"/>
              <a:t>th</a:t>
            </a:r>
            <a:r>
              <a:rPr lang="en-GB" dirty="0"/>
              <a:t> 2024</a:t>
            </a:r>
          </a:p>
          <a:p>
            <a:pPr>
              <a:spcAft>
                <a:spcPts val="600"/>
              </a:spcAft>
            </a:pPr>
            <a:r>
              <a:rPr lang="en-GB" dirty="0"/>
              <a:t>Information event designed for applicants and grant managers</a:t>
            </a:r>
          </a:p>
        </p:txBody>
      </p:sp>
      <p:sp>
        <p:nvSpPr>
          <p:cNvPr id="2" name="TextBox 9">
            <a:extLst>
              <a:ext uri="{FF2B5EF4-FFF2-40B4-BE49-F238E27FC236}">
                <a16:creationId xmlns:a16="http://schemas.microsoft.com/office/drawing/2014/main" id="{756E6E43-B2DC-75E1-B27C-6B99B4C0DB41}"/>
              </a:ext>
            </a:extLst>
          </p:cNvPr>
          <p:cNvSpPr txBox="1"/>
          <p:nvPr/>
        </p:nvSpPr>
        <p:spPr bwMode="gray">
          <a:xfrm>
            <a:off x="479425" y="2002126"/>
            <a:ext cx="3455985" cy="587375"/>
          </a:xfrm>
          <a:prstGeom prst="rect">
            <a:avLst/>
          </a:prstGeom>
          <a:solidFill>
            <a:srgbClr val="C95B40"/>
          </a:solidFill>
        </p:spPr>
        <p:txBody>
          <a:bodyPr vert="horz" lIns="72000" tIns="0" rIns="72000" bIns="0" rtlCol="0" anchor="ctr" anchorCtr="0">
            <a:normAutofit/>
          </a:bodyPr>
          <a:lstStyle/>
          <a:p>
            <a:pPr>
              <a:spcAft>
                <a:spcPts val="600"/>
              </a:spcAft>
            </a:pPr>
            <a:r>
              <a:rPr lang="en-GB" sz="2800" b="1">
                <a:solidFill>
                  <a:srgbClr val="FFFFFF"/>
                </a:solidFill>
              </a:rPr>
              <a:t>Start recording</a:t>
            </a:r>
          </a:p>
        </p:txBody>
      </p:sp>
      <p:pic>
        <p:nvPicPr>
          <p:cNvPr id="9" name="Espace réservé pour une image  3">
            <a:extLst>
              <a:ext uri="{FF2B5EF4-FFF2-40B4-BE49-F238E27FC236}">
                <a16:creationId xmlns:a16="http://schemas.microsoft.com/office/drawing/2014/main" id="{ED2A7949-C421-DC93-AB81-00E607FB42CD}"/>
              </a:ext>
            </a:extLst>
          </p:cNvPr>
          <p:cNvPicPr>
            <a:picLocks noChangeAspect="1"/>
          </p:cNvPicPr>
          <p:nvPr/>
        </p:nvPicPr>
        <p:blipFill>
          <a:blip r:embed="rId3">
            <a:extLst>
              <a:ext uri="{28A0092B-C50C-407E-A947-70E740481C1C}">
                <a14:useLocalDpi xmlns:a14="http://schemas.microsoft.com/office/drawing/2010/main" val="0"/>
              </a:ext>
            </a:extLst>
          </a:blip>
          <a:srcRect t="7824" b="7824"/>
          <a:stretch/>
        </p:blipFill>
        <p:spPr>
          <a:xfrm>
            <a:off x="4728409" y="605318"/>
            <a:ext cx="7252677" cy="40796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29722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5" descr="Une image contenant flèche&#10;&#10;Description générée automatiquement">
            <a:extLst>
              <a:ext uri="{FF2B5EF4-FFF2-40B4-BE49-F238E27FC236}">
                <a16:creationId xmlns:a16="http://schemas.microsoft.com/office/drawing/2014/main" id="{72274A8C-B39D-784F-6D44-445FD28A31D6}"/>
              </a:ext>
            </a:extLst>
          </p:cNvPr>
          <p:cNvPicPr>
            <a:picLocks noChangeAspect="1"/>
          </p:cNvPicPr>
          <p:nvPr/>
        </p:nvPicPr>
        <p:blipFill>
          <a:blip r:embed="rId3">
            <a:duotone>
              <a:schemeClr val="accent4">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5748953" y="685023"/>
            <a:ext cx="5595561" cy="5487953"/>
          </a:xfrm>
          <a:prstGeom prst="rect">
            <a:avLst/>
          </a:prstGeom>
        </p:spPr>
      </p:pic>
      <p:sp>
        <p:nvSpPr>
          <p:cNvPr id="8" name="Titel 7">
            <a:extLst>
              <a:ext uri="{FF2B5EF4-FFF2-40B4-BE49-F238E27FC236}">
                <a16:creationId xmlns:a16="http://schemas.microsoft.com/office/drawing/2014/main" id="{D9B61DC2-D75A-4C16-96E1-86E78820E626}"/>
              </a:ext>
            </a:extLst>
          </p:cNvPr>
          <p:cNvSpPr>
            <a:spLocks noGrp="1"/>
          </p:cNvSpPr>
          <p:nvPr>
            <p:ph type="title"/>
          </p:nvPr>
        </p:nvSpPr>
        <p:spPr>
          <a:xfrm>
            <a:off x="479425" y="476250"/>
            <a:ext cx="11233150" cy="1044575"/>
          </a:xfrm>
        </p:spPr>
        <p:txBody>
          <a:bodyPr/>
          <a:lstStyle/>
          <a:p>
            <a:r>
              <a:rPr lang="en-GB">
                <a:solidFill>
                  <a:schemeClr val="accent1"/>
                </a:solidFill>
              </a:rPr>
              <a:t>How many ongoing grants are possible at the same time?</a:t>
            </a:r>
          </a:p>
        </p:txBody>
      </p:sp>
      <p:sp>
        <p:nvSpPr>
          <p:cNvPr id="2" name="Foliennummernplatzhalter 1">
            <a:extLst>
              <a:ext uri="{FF2B5EF4-FFF2-40B4-BE49-F238E27FC236}">
                <a16:creationId xmlns:a16="http://schemas.microsoft.com/office/drawing/2014/main" id="{94E04C7D-CCF1-4EC0-833B-7E9B9DAD513F}"/>
              </a:ext>
            </a:extLst>
          </p:cNvPr>
          <p:cNvSpPr>
            <a:spLocks noGrp="1"/>
          </p:cNvSpPr>
          <p:nvPr>
            <p:ph type="sldNum" sz="quarter" idx="14"/>
          </p:nvPr>
        </p:nvSpPr>
        <p:spPr/>
        <p:txBody>
          <a:bodyPr/>
          <a:lstStyle/>
          <a:p>
            <a:fld id="{476BE59D-4918-439E-9CBF-5840B2847889}" type="slidenum">
              <a:rPr lang="en-GB" smtClean="0"/>
              <a:pPr/>
              <a:t>10</a:t>
            </a:fld>
            <a:endParaRPr lang="en-GB"/>
          </a:p>
        </p:txBody>
      </p:sp>
      <p:sp>
        <p:nvSpPr>
          <p:cNvPr id="7" name="Text Placeholder 6">
            <a:extLst>
              <a:ext uri="{FF2B5EF4-FFF2-40B4-BE49-F238E27FC236}">
                <a16:creationId xmlns:a16="http://schemas.microsoft.com/office/drawing/2014/main" id="{9ACE3F0A-5782-2CB4-5D33-42751D3559F0}"/>
              </a:ext>
            </a:extLst>
          </p:cNvPr>
          <p:cNvSpPr>
            <a:spLocks noGrp="1"/>
          </p:cNvSpPr>
          <p:nvPr>
            <p:ph type="body" sz="quarter" idx="13"/>
          </p:nvPr>
        </p:nvSpPr>
        <p:spPr>
          <a:xfrm>
            <a:off x="479425" y="1617339"/>
            <a:ext cx="10526931" cy="4521270"/>
          </a:xfrm>
        </p:spPr>
        <p:txBody>
          <a:bodyPr/>
          <a:lstStyle/>
          <a:p>
            <a:pPr>
              <a:spcAft>
                <a:spcPts val="600"/>
              </a:spcAft>
              <a:buFont typeface="Arial" panose="020B0604020202020204" pitchFamily="34" charset="0"/>
              <a:buChar char="•"/>
            </a:pPr>
            <a:r>
              <a:rPr lang="en-GB" sz="2000" b="1"/>
              <a:t>Second grant possible if :</a:t>
            </a:r>
          </a:p>
          <a:p>
            <a:pPr lvl="1">
              <a:spcAft>
                <a:spcPts val="600"/>
              </a:spcAft>
              <a:buFont typeface="Arial" panose="020B0604020202020204" pitchFamily="34" charset="0"/>
              <a:buChar char="•"/>
            </a:pPr>
            <a:r>
              <a:rPr lang="en-GB"/>
              <a:t>overlapping research projects have </a:t>
            </a:r>
            <a:r>
              <a:rPr lang="en-GB" b="1"/>
              <a:t>clearly different topics, aims, objects of study and research questions,</a:t>
            </a:r>
          </a:p>
          <a:p>
            <a:pPr lvl="1">
              <a:spcAft>
                <a:spcPts val="600"/>
              </a:spcAft>
              <a:buFont typeface="Arial" panose="020B0604020202020204" pitchFamily="34" charset="0"/>
              <a:buChar char="•"/>
            </a:pPr>
            <a:r>
              <a:rPr lang="en-GB"/>
              <a:t>All applicants can show that they will make a </a:t>
            </a:r>
            <a:r>
              <a:rPr lang="en-GB" b="1"/>
              <a:t>substantial contribution to all the projects.</a:t>
            </a:r>
          </a:p>
          <a:p>
            <a:pPr marL="216000" lvl="1" indent="0">
              <a:spcAft>
                <a:spcPts val="600"/>
              </a:spcAft>
              <a:buNone/>
            </a:pPr>
            <a:endParaRPr lang="en-GB" b="1"/>
          </a:p>
          <a:p>
            <a:pPr rtl="0" fontAlgn="ctr">
              <a:lnSpc>
                <a:spcPct val="150000"/>
              </a:lnSpc>
              <a:spcBef>
                <a:spcPts val="0"/>
              </a:spcBef>
              <a:spcAft>
                <a:spcPts val="0"/>
              </a:spcAft>
              <a:buFont typeface="Arial" panose="020B0604020202020204" pitchFamily="34" charset="0"/>
              <a:buChar char="•"/>
            </a:pPr>
            <a:r>
              <a:rPr lang="en-US" sz="2000" b="1"/>
              <a:t>Third grant possible in certain cases:</a:t>
            </a:r>
            <a:br>
              <a:rPr lang="en-US" sz="2000" b="1"/>
            </a:br>
            <a:r>
              <a:rPr lang="en-US" i="0" u="sng">
                <a:effectLst/>
              </a:rPr>
              <a:t>Article 13.1 (regulations on project funding)</a:t>
            </a:r>
          </a:p>
          <a:p>
            <a:pPr marL="216000" lvl="1" indent="0" fontAlgn="ctr">
              <a:buNone/>
            </a:pPr>
            <a:r>
              <a:rPr lang="en-US" sz="1600" b="0" i="1">
                <a:effectLst/>
                <a:latin typeface="Theinhardt"/>
              </a:rPr>
              <a:t>In the project funding scheme, grantees may receive a maximum of three grants from the SNSF for the same funding period, provided at least one grant is for an EU consortium project or has been granted on the basis of a lead agency, Weave or International Con-investigator scheme evaluation. Career funding grants held by persons who are eligible as applicants for the project funding scheme are deemed to be project funding grants in this case.</a:t>
            </a:r>
            <a:endParaRPr lang="en-GB" sz="1600" b="1" i="1"/>
          </a:p>
          <a:p>
            <a:pPr marL="0" indent="0">
              <a:spcAft>
                <a:spcPts val="600"/>
              </a:spcAft>
              <a:buNone/>
            </a:pPr>
            <a:r>
              <a:rPr lang="en-GB"/>
              <a:t> </a:t>
            </a:r>
            <a:endParaRPr lang="en-CH"/>
          </a:p>
        </p:txBody>
      </p:sp>
    </p:spTree>
    <p:extLst>
      <p:ext uri="{BB962C8B-B14F-4D97-AF65-F5344CB8AC3E}">
        <p14:creationId xmlns:p14="http://schemas.microsoft.com/office/powerpoint/2010/main" val="4127015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0F9781-B1C2-B390-0BEB-424844246E92}"/>
              </a:ext>
            </a:extLst>
          </p:cNvPr>
          <p:cNvSpPr>
            <a:spLocks noGrp="1"/>
          </p:cNvSpPr>
          <p:nvPr>
            <p:ph type="title"/>
          </p:nvPr>
        </p:nvSpPr>
        <p:spPr/>
        <p:txBody>
          <a:bodyPr/>
          <a:lstStyle/>
          <a:p>
            <a:r>
              <a:rPr lang="en-GB">
                <a:solidFill>
                  <a:schemeClr val="accent1"/>
                </a:solidFill>
              </a:rPr>
              <a:t>Which funding schemes count towards the maximum?</a:t>
            </a:r>
            <a:endParaRPr lang="en-GB"/>
          </a:p>
        </p:txBody>
      </p:sp>
      <p:sp>
        <p:nvSpPr>
          <p:cNvPr id="4" name="Espace réservé du numéro de diapositive 3">
            <a:extLst>
              <a:ext uri="{FF2B5EF4-FFF2-40B4-BE49-F238E27FC236}">
                <a16:creationId xmlns:a16="http://schemas.microsoft.com/office/drawing/2014/main" id="{80C69749-0714-7E03-38A6-1C7451D70B3C}"/>
              </a:ext>
            </a:extLst>
          </p:cNvPr>
          <p:cNvSpPr>
            <a:spLocks noGrp="1"/>
          </p:cNvSpPr>
          <p:nvPr>
            <p:ph type="sldNum" sz="quarter" idx="14"/>
          </p:nvPr>
        </p:nvSpPr>
        <p:spPr/>
        <p:txBody>
          <a:bodyPr/>
          <a:lstStyle/>
          <a:p>
            <a:fld id="{476BE59D-4918-439E-9CBF-5840B2847889}" type="slidenum">
              <a:rPr lang="en-GB" smtClean="0"/>
              <a:pPr/>
              <a:t>11</a:t>
            </a:fld>
            <a:endParaRPr lang="en-GB"/>
          </a:p>
        </p:txBody>
      </p:sp>
      <p:sp>
        <p:nvSpPr>
          <p:cNvPr id="5" name="TextBox 4">
            <a:extLst>
              <a:ext uri="{FF2B5EF4-FFF2-40B4-BE49-F238E27FC236}">
                <a16:creationId xmlns:a16="http://schemas.microsoft.com/office/drawing/2014/main" id="{C07E2DDA-4730-96A0-C77F-A82B8FA1DDE0}"/>
              </a:ext>
            </a:extLst>
          </p:cNvPr>
          <p:cNvSpPr txBox="1"/>
          <p:nvPr/>
        </p:nvSpPr>
        <p:spPr>
          <a:xfrm>
            <a:off x="573149" y="5944490"/>
            <a:ext cx="10876390" cy="560410"/>
          </a:xfrm>
          <a:prstGeom prst="rect">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20000"/>
              </a:lnSpc>
            </a:pPr>
            <a:r>
              <a:rPr lang="en-US" sz="1400" i="1">
                <a:hlinkClick r:id="rId2"/>
              </a:rPr>
              <a:t>More information can be found here: Funding-Instruments-counting-towards-limit-of-grants-in-project-funding.pdf (snf.ch)</a:t>
            </a:r>
            <a:endParaRPr lang="en-US" sz="1400" i="1"/>
          </a:p>
          <a:p>
            <a:pPr>
              <a:lnSpc>
                <a:spcPct val="120000"/>
              </a:lnSpc>
            </a:pPr>
            <a:r>
              <a:rPr lang="en-US" i="1">
                <a:cs typeface="Arial"/>
              </a:rPr>
              <a:t> </a:t>
            </a:r>
            <a:endParaRPr lang="en-US" i="1"/>
          </a:p>
        </p:txBody>
      </p:sp>
      <p:sp>
        <p:nvSpPr>
          <p:cNvPr id="8" name="Textfeld 7">
            <a:extLst>
              <a:ext uri="{FF2B5EF4-FFF2-40B4-BE49-F238E27FC236}">
                <a16:creationId xmlns:a16="http://schemas.microsoft.com/office/drawing/2014/main" id="{67C43200-BB85-CF56-D04E-A10B0C51CB27}"/>
              </a:ext>
            </a:extLst>
          </p:cNvPr>
          <p:cNvSpPr txBox="1"/>
          <p:nvPr/>
        </p:nvSpPr>
        <p:spPr>
          <a:xfrm>
            <a:off x="479425" y="1616327"/>
            <a:ext cx="11233150" cy="3139321"/>
          </a:xfrm>
          <a:prstGeom prst="rect">
            <a:avLst/>
          </a:prstGeom>
          <a:noFill/>
        </p:spPr>
        <p:txBody>
          <a:bodyPr wrap="square">
            <a:spAutoFit/>
          </a:bodyPr>
          <a:lstStyle/>
          <a:p>
            <a:pPr marL="285750" indent="-285750">
              <a:buFont typeface="Arial" panose="020B0604020202020204" pitchFamily="34" charset="0"/>
              <a:buChar char="•"/>
            </a:pPr>
            <a:r>
              <a:rPr lang="en-US" err="1"/>
              <a:t>Ambizione</a:t>
            </a:r>
            <a:endParaRPr lang="en-US"/>
          </a:p>
          <a:p>
            <a:pPr marL="285750" indent="-285750">
              <a:buFont typeface="Arial" panose="020B0604020202020204" pitchFamily="34" charset="0"/>
              <a:buChar char="•"/>
            </a:pPr>
            <a:r>
              <a:rPr lang="en-US" err="1"/>
              <a:t>Eccellenza</a:t>
            </a:r>
            <a:endParaRPr lang="en-US"/>
          </a:p>
          <a:p>
            <a:pPr marL="285750" indent="-285750">
              <a:buFont typeface="Arial" panose="020B0604020202020204" pitchFamily="34" charset="0"/>
              <a:buChar char="•"/>
            </a:pPr>
            <a:r>
              <a:rPr lang="en-US"/>
              <a:t>European Partnerships and other multilateral initiatives (except Belmont Forum and &amp; transatlantic platform for social sciences and humanities)</a:t>
            </a:r>
          </a:p>
          <a:p>
            <a:pPr marL="285750" indent="-285750">
              <a:buFont typeface="Arial" panose="020B0604020202020204" pitchFamily="34" charset="0"/>
              <a:buChar char="•"/>
            </a:pPr>
            <a:r>
              <a:rPr lang="en-US"/>
              <a:t>Practice to Science</a:t>
            </a:r>
          </a:p>
          <a:p>
            <a:pPr marL="285750" indent="-285750">
              <a:buFont typeface="Arial" panose="020B0604020202020204" pitchFamily="34" charset="0"/>
              <a:buChar char="•"/>
            </a:pPr>
            <a:r>
              <a:rPr lang="en-US"/>
              <a:t>PRIMA</a:t>
            </a:r>
          </a:p>
          <a:p>
            <a:pPr marL="285750" indent="-285750">
              <a:buFont typeface="Arial" panose="020B0604020202020204" pitchFamily="34" charset="0"/>
              <a:buChar char="•"/>
            </a:pPr>
            <a:r>
              <a:rPr lang="en-US" b="1"/>
              <a:t>Projects on health and wellbeing</a:t>
            </a:r>
          </a:p>
          <a:p>
            <a:pPr marL="285750" indent="-285750">
              <a:buFont typeface="Arial" panose="020B0604020202020204" pitchFamily="34" charset="0"/>
              <a:buChar char="•"/>
            </a:pPr>
            <a:r>
              <a:rPr lang="en-US"/>
              <a:t>Project funding</a:t>
            </a:r>
          </a:p>
          <a:p>
            <a:pPr marL="285750" indent="-285750">
              <a:buFont typeface="Arial" panose="020B0604020202020204" pitchFamily="34" charset="0"/>
              <a:buChar char="•"/>
            </a:pPr>
            <a:r>
              <a:rPr lang="en-US" err="1"/>
              <a:t>Sinergia</a:t>
            </a:r>
            <a:endParaRPr lang="en-US"/>
          </a:p>
          <a:p>
            <a:pPr marL="285750" indent="-285750">
              <a:buFont typeface="Arial" panose="020B0604020202020204" pitchFamily="34" charset="0"/>
              <a:buChar char="•"/>
            </a:pPr>
            <a:r>
              <a:rPr lang="en-US"/>
              <a:t>SNSF Professorships</a:t>
            </a:r>
          </a:p>
          <a:p>
            <a:pPr marL="285750" indent="-285750">
              <a:buFont typeface="Arial" panose="020B0604020202020204" pitchFamily="34" charset="0"/>
              <a:buChar char="•"/>
            </a:pPr>
            <a:r>
              <a:rPr lang="en-US"/>
              <a:t>Weave / Lead Agency / International Co-Investigator Scheme</a:t>
            </a:r>
          </a:p>
        </p:txBody>
      </p:sp>
    </p:spTree>
    <p:extLst>
      <p:ext uri="{BB962C8B-B14F-4D97-AF65-F5344CB8AC3E}">
        <p14:creationId xmlns:p14="http://schemas.microsoft.com/office/powerpoint/2010/main" val="1718583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D79FA3-94CE-FDB8-934F-D78473079405}"/>
              </a:ext>
            </a:extLst>
          </p:cNvPr>
          <p:cNvSpPr>
            <a:spLocks noGrp="1"/>
          </p:cNvSpPr>
          <p:nvPr>
            <p:ph type="title"/>
          </p:nvPr>
        </p:nvSpPr>
        <p:spPr>
          <a:xfrm>
            <a:off x="479425" y="476250"/>
            <a:ext cx="11233150" cy="1044575"/>
          </a:xfrm>
        </p:spPr>
        <p:txBody>
          <a:bodyPr anchor="ctr">
            <a:normAutofit/>
          </a:bodyPr>
          <a:lstStyle/>
          <a:p>
            <a:r>
              <a:rPr lang="de-CH" err="1">
                <a:solidFill>
                  <a:schemeClr val="accent1"/>
                </a:solidFill>
              </a:rPr>
              <a:t>Number</a:t>
            </a:r>
            <a:r>
              <a:rPr lang="de-CH">
                <a:solidFill>
                  <a:schemeClr val="accent1"/>
                </a:solidFill>
              </a:rPr>
              <a:t> </a:t>
            </a:r>
            <a:r>
              <a:rPr lang="de-CH" err="1">
                <a:solidFill>
                  <a:schemeClr val="accent1"/>
                </a:solidFill>
              </a:rPr>
              <a:t>of</a:t>
            </a:r>
            <a:r>
              <a:rPr lang="de-CH">
                <a:solidFill>
                  <a:schemeClr val="accent1"/>
                </a:solidFill>
              </a:rPr>
              <a:t> </a:t>
            </a:r>
            <a:r>
              <a:rPr lang="de-CH" err="1">
                <a:solidFill>
                  <a:schemeClr val="accent1"/>
                </a:solidFill>
              </a:rPr>
              <a:t>applicants</a:t>
            </a:r>
            <a:endParaRPr lang="en-US">
              <a:solidFill>
                <a:schemeClr val="accent1"/>
              </a:solidFill>
            </a:endParaRPr>
          </a:p>
        </p:txBody>
      </p:sp>
      <p:sp>
        <p:nvSpPr>
          <p:cNvPr id="4" name="Foliennummernplatzhalter 3">
            <a:extLst>
              <a:ext uri="{FF2B5EF4-FFF2-40B4-BE49-F238E27FC236}">
                <a16:creationId xmlns:a16="http://schemas.microsoft.com/office/drawing/2014/main" id="{FE039B44-6733-57B6-9763-577D0F3DF637}"/>
              </a:ext>
            </a:extLst>
          </p:cNvPr>
          <p:cNvSpPr>
            <a:spLocks noGrp="1"/>
          </p:cNvSpPr>
          <p:nvPr>
            <p:ph type="sldNum" sz="quarter" idx="10"/>
          </p:nvPr>
        </p:nvSpPr>
        <p:spPr>
          <a:xfrm>
            <a:off x="8256589" y="6478264"/>
            <a:ext cx="3455986" cy="180000"/>
          </a:xfrm>
        </p:spPr>
        <p:txBody>
          <a:bodyPr anchor="t">
            <a:normAutofit/>
          </a:bodyPr>
          <a:lstStyle/>
          <a:p>
            <a:pPr>
              <a:spcAft>
                <a:spcPts val="600"/>
              </a:spcAft>
            </a:pPr>
            <a:fld id="{476BE59D-4918-439E-9CBF-5840B2847889}" type="slidenum">
              <a:rPr lang="en-GB" smtClean="0"/>
              <a:pPr>
                <a:spcAft>
                  <a:spcPts val="600"/>
                </a:spcAft>
              </a:pPr>
              <a:t>12</a:t>
            </a:fld>
            <a:endParaRPr lang="en-GB"/>
          </a:p>
        </p:txBody>
      </p:sp>
      <p:pic>
        <p:nvPicPr>
          <p:cNvPr id="6" name="Grafik 5" descr="Ein Bild, das Person, Im Haus, Bürogebäude, Kleidung enthält.&#10;&#10;Automatisch generierte Beschreibung">
            <a:extLst>
              <a:ext uri="{FF2B5EF4-FFF2-40B4-BE49-F238E27FC236}">
                <a16:creationId xmlns:a16="http://schemas.microsoft.com/office/drawing/2014/main" id="{47FD6D1B-17D4-A971-43A9-C17FF7EA7A5F}"/>
              </a:ext>
            </a:extLst>
          </p:cNvPr>
          <p:cNvPicPr>
            <a:picLocks noChangeAspect="1"/>
          </p:cNvPicPr>
          <p:nvPr/>
        </p:nvPicPr>
        <p:blipFill>
          <a:blip r:embed="rId2">
            <a:extLst>
              <a:ext uri="{28A0092B-C50C-407E-A947-70E740481C1C}">
                <a14:useLocalDpi xmlns:a14="http://schemas.microsoft.com/office/drawing/2010/main" val="0"/>
              </a:ext>
            </a:extLst>
          </a:blip>
          <a:srcRect l="16545" r="554"/>
          <a:stretch/>
        </p:blipFill>
        <p:spPr>
          <a:xfrm>
            <a:off x="479425" y="1711325"/>
            <a:ext cx="5426075" cy="4352544"/>
          </a:xfrm>
          <a:prstGeom prst="rect">
            <a:avLst/>
          </a:prstGeom>
          <a:noFill/>
        </p:spPr>
      </p:pic>
      <p:sp>
        <p:nvSpPr>
          <p:cNvPr id="3" name="Textplatzhalter 2">
            <a:extLst>
              <a:ext uri="{FF2B5EF4-FFF2-40B4-BE49-F238E27FC236}">
                <a16:creationId xmlns:a16="http://schemas.microsoft.com/office/drawing/2014/main" id="{5F736767-68BA-A3AF-2A70-7EE3AD76AA99}"/>
              </a:ext>
            </a:extLst>
          </p:cNvPr>
          <p:cNvSpPr>
            <a:spLocks noGrp="1"/>
          </p:cNvSpPr>
          <p:nvPr>
            <p:ph type="body" sz="quarter" idx="4294967295"/>
          </p:nvPr>
        </p:nvSpPr>
        <p:spPr>
          <a:xfrm>
            <a:off x="6286500" y="1711325"/>
            <a:ext cx="5426075" cy="4352544"/>
          </a:xfrm>
        </p:spPr>
        <p:txBody>
          <a:bodyPr anchor="t">
            <a:normAutofit/>
          </a:bodyPr>
          <a:lstStyle/>
          <a:p>
            <a:pPr marL="0">
              <a:spcAft>
                <a:spcPts val="600"/>
              </a:spcAft>
              <a:buFont typeface="Arial" panose="020B0604020202020204" pitchFamily="34" charset="0"/>
              <a:buChar char="•"/>
            </a:pPr>
            <a:r>
              <a:rPr lang="en-US" kern="1200"/>
              <a:t>Y</a:t>
            </a:r>
            <a:r>
              <a:rPr lang="en-US" b="0" i="0" kern="1200">
                <a:effectLst/>
              </a:rPr>
              <a:t>ou can submit a proposal as an individual or together with other researchers. </a:t>
            </a:r>
          </a:p>
          <a:p>
            <a:pPr marL="0">
              <a:spcAft>
                <a:spcPts val="600"/>
              </a:spcAft>
              <a:buFont typeface="Arial" panose="020B0604020202020204" pitchFamily="34" charset="0"/>
              <a:buChar char="•"/>
            </a:pPr>
            <a:r>
              <a:rPr lang="en-US" b="0" i="0" kern="1200">
                <a:effectLst/>
              </a:rPr>
              <a:t>All applicants must meet the personal requirements and have the necessary scientific qualifications.</a:t>
            </a:r>
          </a:p>
          <a:p>
            <a:pPr marL="0" indent="0">
              <a:spcAft>
                <a:spcPts val="600"/>
              </a:spcAft>
              <a:buNone/>
            </a:pPr>
            <a:endParaRPr lang="en-US" b="0" i="0" kern="1200">
              <a:effectLst/>
            </a:endParaRPr>
          </a:p>
          <a:p>
            <a:pPr marL="0" indent="0">
              <a:spcAft>
                <a:spcPts val="600"/>
              </a:spcAft>
              <a:buNone/>
            </a:pPr>
            <a:endParaRPr lang="en-US" kern="1200"/>
          </a:p>
          <a:p>
            <a:pPr marL="0" indent="0">
              <a:spcAft>
                <a:spcPts val="600"/>
              </a:spcAft>
              <a:buNone/>
            </a:pPr>
            <a:endParaRPr lang="en-US" kern="1200"/>
          </a:p>
        </p:txBody>
      </p:sp>
      <p:sp>
        <p:nvSpPr>
          <p:cNvPr id="8" name="Textfeld 7">
            <a:extLst>
              <a:ext uri="{FF2B5EF4-FFF2-40B4-BE49-F238E27FC236}">
                <a16:creationId xmlns:a16="http://schemas.microsoft.com/office/drawing/2014/main" id="{096EFA68-0856-944E-053E-D775E377FBB0}"/>
              </a:ext>
            </a:extLst>
          </p:cNvPr>
          <p:cNvSpPr txBox="1"/>
          <p:nvPr/>
        </p:nvSpPr>
        <p:spPr>
          <a:xfrm>
            <a:off x="395416" y="6003185"/>
            <a:ext cx="6096000" cy="378565"/>
          </a:xfrm>
          <a:prstGeom prst="rect">
            <a:avLst/>
          </a:prstGeom>
          <a:noFill/>
        </p:spPr>
        <p:txBody>
          <a:bodyPr wrap="square">
            <a:spAutoFit/>
          </a:bodyPr>
          <a:lstStyle/>
          <a:p>
            <a:pPr>
              <a:lnSpc>
                <a:spcPct val="107000"/>
              </a:lnSpc>
              <a:spcAft>
                <a:spcPts val="800"/>
              </a:spcAft>
            </a:pPr>
            <a:r>
              <a:rPr lang="de-CH" sz="18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 SNF / </a:t>
            </a:r>
            <a:r>
              <a:rPr lang="en-US" b="0" i="0" err="1">
                <a:solidFill>
                  <a:schemeClr val="bg1">
                    <a:lumMod val="50000"/>
                  </a:schemeClr>
                </a:solidFill>
                <a:effectLst/>
                <a:latin typeface="Open Sans" panose="020B0606030504020204" pitchFamily="34" charset="0"/>
              </a:rPr>
              <a:t>Janosch</a:t>
            </a:r>
            <a:r>
              <a:rPr lang="en-US" b="0" i="0">
                <a:solidFill>
                  <a:schemeClr val="bg1">
                    <a:lumMod val="50000"/>
                  </a:schemeClr>
                </a:solidFill>
                <a:effectLst/>
                <a:latin typeface="Open Sans" panose="020B0606030504020204" pitchFamily="34" charset="0"/>
              </a:rPr>
              <a:t> Abel</a:t>
            </a:r>
            <a:endParaRPr lang="en-US" sz="18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00815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2D302-5B53-BB5E-AC5A-379DD2E0E698}"/>
              </a:ext>
            </a:extLst>
          </p:cNvPr>
          <p:cNvSpPr>
            <a:spLocks noGrp="1"/>
          </p:cNvSpPr>
          <p:nvPr>
            <p:ph type="title"/>
          </p:nvPr>
        </p:nvSpPr>
        <p:spPr/>
        <p:txBody>
          <a:bodyPr/>
          <a:lstStyle/>
          <a:p>
            <a:r>
              <a:rPr lang="de-CH">
                <a:solidFill>
                  <a:srgbClr val="C95B40"/>
                </a:solidFill>
              </a:rPr>
              <a:t>Collaborative </a:t>
            </a:r>
            <a:r>
              <a:rPr lang="de-CH" err="1">
                <a:solidFill>
                  <a:srgbClr val="C95B40"/>
                </a:solidFill>
              </a:rPr>
              <a:t>projects</a:t>
            </a:r>
            <a:endParaRPr lang="en-US">
              <a:solidFill>
                <a:srgbClr val="C95B40"/>
              </a:solidFill>
            </a:endParaRPr>
          </a:p>
        </p:txBody>
      </p:sp>
      <p:sp>
        <p:nvSpPr>
          <p:cNvPr id="3" name="Textplatzhalter 2">
            <a:extLst>
              <a:ext uri="{FF2B5EF4-FFF2-40B4-BE49-F238E27FC236}">
                <a16:creationId xmlns:a16="http://schemas.microsoft.com/office/drawing/2014/main" id="{5FD99E10-4ADE-B6C5-04C9-BDC8BDE81CA2}"/>
              </a:ext>
            </a:extLst>
          </p:cNvPr>
          <p:cNvSpPr>
            <a:spLocks noGrp="1"/>
          </p:cNvSpPr>
          <p:nvPr>
            <p:ph type="body" sz="quarter" idx="13"/>
          </p:nvPr>
        </p:nvSpPr>
        <p:spPr>
          <a:xfrm>
            <a:off x="479425" y="1048500"/>
            <a:ext cx="11233150" cy="4760999"/>
          </a:xfrm>
        </p:spPr>
        <p:txBody>
          <a:bodyPr/>
          <a:lstStyle/>
          <a:p>
            <a:pPr marL="0" indent="0">
              <a:buNone/>
            </a:pPr>
            <a:r>
              <a:rPr lang="en-US" b="1"/>
              <a:t>What are collaborative projects? </a:t>
            </a:r>
            <a:r>
              <a:rPr lang="en-US" sz="1400"/>
              <a:t>(article 9, project funding regulations)</a:t>
            </a:r>
          </a:p>
          <a:p>
            <a:pPr marL="342900" indent="-342900">
              <a:buAutoNum type="alphaLcParenR"/>
            </a:pPr>
            <a:r>
              <a:rPr lang="en-US"/>
              <a:t>they are submitted by several applicants; </a:t>
            </a:r>
          </a:p>
          <a:p>
            <a:pPr marL="342900" indent="-342900">
              <a:buAutoNum type="alphaLcParenR"/>
            </a:pPr>
            <a:r>
              <a:rPr lang="en-US"/>
              <a:t>the specialist knowledge and the scientific contribution of two or more applicants are required; </a:t>
            </a:r>
          </a:p>
          <a:p>
            <a:pPr marL="342900" indent="-342900">
              <a:buAutoNum type="alphaLcParenR"/>
            </a:pPr>
            <a:r>
              <a:rPr lang="en-US"/>
              <a:t>collaboration is essential for achieving the research goals and creates an additional benefit. </a:t>
            </a:r>
            <a:endParaRPr lang="de-CH"/>
          </a:p>
          <a:p>
            <a:pPr marL="0" indent="0">
              <a:buNone/>
            </a:pPr>
            <a:endParaRPr lang="en-US"/>
          </a:p>
          <a:p>
            <a:pPr>
              <a:buFont typeface="Arial" panose="020B0604020202020204" pitchFamily="34" charset="0"/>
              <a:buChar char="•"/>
            </a:pPr>
            <a:r>
              <a:rPr lang="en-US"/>
              <a:t>Single PI and collaborative projects have similar funding rates</a:t>
            </a:r>
          </a:p>
          <a:p>
            <a:pPr>
              <a:buFont typeface="Arial" panose="020B0604020202020204" pitchFamily="34" charset="0"/>
              <a:buChar char="•"/>
            </a:pPr>
            <a:r>
              <a:rPr lang="en-US" b="1">
                <a:solidFill>
                  <a:schemeClr val="accent1"/>
                </a:solidFill>
              </a:rPr>
              <a:t>Coordination costs </a:t>
            </a:r>
            <a:r>
              <a:rPr lang="en-US">
                <a:solidFill>
                  <a:schemeClr val="accent1"/>
                </a:solidFill>
              </a:rPr>
              <a:t>are</a:t>
            </a:r>
            <a:r>
              <a:rPr lang="en-US" b="1">
                <a:solidFill>
                  <a:schemeClr val="accent1"/>
                </a:solidFill>
              </a:rPr>
              <a:t> </a:t>
            </a:r>
            <a:r>
              <a:rPr lang="en-US">
                <a:solidFill>
                  <a:schemeClr val="accent1"/>
                </a:solidFill>
              </a:rPr>
              <a:t>eligible </a:t>
            </a:r>
          </a:p>
          <a:p>
            <a:pPr>
              <a:buFont typeface="Arial" panose="020B0604020202020204" pitchFamily="34" charset="0"/>
              <a:buChar char="•"/>
            </a:pPr>
            <a:r>
              <a:rPr lang="en-US"/>
              <a:t>In collaborative projects with at least 3 applicants, one applicant may be employed by a research institute outside Switzerland </a:t>
            </a:r>
          </a:p>
          <a:p>
            <a:pPr>
              <a:buFont typeface="Arial" panose="020B0604020202020204" pitchFamily="34" charset="0"/>
              <a:buChar char="•"/>
            </a:pPr>
            <a:r>
              <a:rPr lang="en-US">
                <a:solidFill>
                  <a:srgbClr val="04293C"/>
                </a:solidFill>
              </a:rPr>
              <a:t>H</a:t>
            </a:r>
            <a:r>
              <a:rPr lang="en-US" b="0" i="0">
                <a:solidFill>
                  <a:srgbClr val="04293C"/>
                </a:solidFill>
                <a:effectLst/>
              </a:rPr>
              <a:t>ierarchical dependencies between applicants are not permitted</a:t>
            </a:r>
            <a:endParaRPr lang="en-US">
              <a:solidFill>
                <a:srgbClr val="04293C"/>
              </a:solidFill>
            </a:endParaRPr>
          </a:p>
          <a:p>
            <a:pPr>
              <a:buFont typeface="Arial" panose="020B0604020202020204" pitchFamily="34" charset="0"/>
              <a:buChar char="•"/>
            </a:pPr>
            <a:r>
              <a:rPr lang="en-US" b="1" i="0">
                <a:solidFill>
                  <a:schemeClr val="accent1"/>
                </a:solidFill>
                <a:effectLst/>
              </a:rPr>
              <a:t>Research plan</a:t>
            </a:r>
            <a:r>
              <a:rPr lang="en-US" b="1">
                <a:solidFill>
                  <a:schemeClr val="accent1"/>
                </a:solidFill>
              </a:rPr>
              <a:t> </a:t>
            </a:r>
            <a:r>
              <a:rPr lang="en-US" b="0" i="0">
                <a:solidFill>
                  <a:schemeClr val="accent1"/>
                </a:solidFill>
                <a:effectLst/>
              </a:rPr>
              <a:t>more space</a:t>
            </a:r>
          </a:p>
          <a:p>
            <a:pPr>
              <a:buFont typeface="Arial" panose="020B0604020202020204" pitchFamily="34" charset="0"/>
              <a:buChar char="•"/>
            </a:pPr>
            <a:r>
              <a:rPr lang="en-US"/>
              <a:t>One additional evaluation criterion exists:</a:t>
            </a:r>
          </a:p>
          <a:p>
            <a:pPr marL="715963" indent="-271463" algn="l">
              <a:buFont typeface="+mj-lt"/>
              <a:buAutoNum type="arabicPeriod"/>
            </a:pPr>
            <a:r>
              <a:rPr lang="en-US" b="0" i="0">
                <a:effectLst/>
              </a:rPr>
              <a:t>Is the expertise and contribution of all applicants necessary?</a:t>
            </a:r>
          </a:p>
          <a:p>
            <a:pPr marL="715963" indent="-271463" algn="l">
              <a:buFont typeface="+mj-lt"/>
              <a:buAutoNum type="arabicPeriod"/>
            </a:pPr>
            <a:r>
              <a:rPr lang="en-US" b="0" i="0">
                <a:effectLst/>
              </a:rPr>
              <a:t>Is the collaboration of the different applicants essential to achieve the research goals and creates an added value?</a:t>
            </a:r>
          </a:p>
          <a:p>
            <a:pPr marL="715963" indent="-271463" algn="l">
              <a:buFont typeface="+mj-lt"/>
              <a:buAutoNum type="arabicPeriod"/>
            </a:pPr>
            <a:r>
              <a:rPr lang="en-US" b="0" i="0">
                <a:effectLst/>
              </a:rPr>
              <a:t>Is the collaboration adequately conceived and organized in view of the joint research objectives?</a:t>
            </a:r>
            <a:endParaRPr lang="en-US"/>
          </a:p>
          <a:p>
            <a:pPr marL="0" indent="0">
              <a:buNone/>
            </a:pPr>
            <a:endParaRPr lang="en-US"/>
          </a:p>
          <a:p>
            <a:pPr marL="0" indent="0">
              <a:buNone/>
            </a:pPr>
            <a:endParaRPr lang="en-US" b="1"/>
          </a:p>
          <a:p>
            <a:pPr marL="0" indent="0">
              <a:buNone/>
            </a:pPr>
            <a:endParaRPr lang="de-CH" b="1"/>
          </a:p>
          <a:p>
            <a:pPr marL="0" indent="0">
              <a:buNone/>
            </a:pPr>
            <a:endParaRPr lang="en-US"/>
          </a:p>
        </p:txBody>
      </p:sp>
      <p:sp>
        <p:nvSpPr>
          <p:cNvPr id="4" name="Foliennummernplatzhalter 3">
            <a:extLst>
              <a:ext uri="{FF2B5EF4-FFF2-40B4-BE49-F238E27FC236}">
                <a16:creationId xmlns:a16="http://schemas.microsoft.com/office/drawing/2014/main" id="{CE637FDA-35C7-AC4A-9E7E-C8A05F767300}"/>
              </a:ext>
            </a:extLst>
          </p:cNvPr>
          <p:cNvSpPr>
            <a:spLocks noGrp="1"/>
          </p:cNvSpPr>
          <p:nvPr>
            <p:ph type="sldNum" sz="quarter" idx="14"/>
          </p:nvPr>
        </p:nvSpPr>
        <p:spPr/>
        <p:txBody>
          <a:bodyPr/>
          <a:lstStyle/>
          <a:p>
            <a:fld id="{476BE59D-4918-439E-9CBF-5840B2847889}" type="slidenum">
              <a:rPr lang="en-GB" smtClean="0"/>
              <a:pPr/>
              <a:t>13</a:t>
            </a:fld>
            <a:endParaRPr lang="en-GB"/>
          </a:p>
        </p:txBody>
      </p:sp>
    </p:spTree>
    <p:extLst>
      <p:ext uri="{BB962C8B-B14F-4D97-AF65-F5344CB8AC3E}">
        <p14:creationId xmlns:p14="http://schemas.microsoft.com/office/powerpoint/2010/main" val="2031312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7D254B-B2ED-4D62-0232-74D4F99A87E2}"/>
              </a:ext>
            </a:extLst>
          </p:cNvPr>
          <p:cNvSpPr>
            <a:spLocks noGrp="1"/>
          </p:cNvSpPr>
          <p:nvPr>
            <p:ph type="title"/>
          </p:nvPr>
        </p:nvSpPr>
        <p:spPr/>
        <p:txBody>
          <a:bodyPr/>
          <a:lstStyle/>
          <a:p>
            <a:r>
              <a:rPr lang="de-DE">
                <a:solidFill>
                  <a:schemeClr val="accent1"/>
                </a:solidFill>
              </a:rPr>
              <a:t>WEAVE / Lead-Agency / ICIS Agreements</a:t>
            </a:r>
            <a:endParaRPr lang="de-CH">
              <a:solidFill>
                <a:schemeClr val="accent1"/>
              </a:solidFill>
            </a:endParaRPr>
          </a:p>
        </p:txBody>
      </p:sp>
      <p:sp>
        <p:nvSpPr>
          <p:cNvPr id="3" name="Textplatzhalter 2">
            <a:extLst>
              <a:ext uri="{FF2B5EF4-FFF2-40B4-BE49-F238E27FC236}">
                <a16:creationId xmlns:a16="http://schemas.microsoft.com/office/drawing/2014/main" id="{A7CA4179-BE44-F860-5F33-CC9D8EAC5845}"/>
              </a:ext>
            </a:extLst>
          </p:cNvPr>
          <p:cNvSpPr>
            <a:spLocks noGrp="1"/>
          </p:cNvSpPr>
          <p:nvPr>
            <p:ph type="body" sz="quarter" idx="13"/>
          </p:nvPr>
        </p:nvSpPr>
        <p:spPr>
          <a:xfrm>
            <a:off x="479425" y="1571750"/>
            <a:ext cx="5400675" cy="4728519"/>
          </a:xfrm>
        </p:spPr>
        <p:txBody>
          <a:bodyPr/>
          <a:lstStyle/>
          <a:p>
            <a:pPr marL="0" marR="116510" indent="0" algn="l">
              <a:buNone/>
            </a:pPr>
            <a:r>
              <a:rPr lang="en-US" sz="1800" b="1" i="0" u="none" strike="noStrike" baseline="0">
                <a:latin typeface="Arial" panose="020B0604020202020204" pitchFamily="34" charset="0"/>
              </a:rPr>
              <a:t>10 multilateral Weave agreements with </a:t>
            </a:r>
            <a:endParaRPr lang="en-US" sz="1800" b="0" i="0" u="none" strike="noStrike" baseline="0">
              <a:latin typeface="Arial" panose="020B0604020202020204" pitchFamily="34" charset="0"/>
            </a:endParaRPr>
          </a:p>
          <a:p>
            <a:pPr>
              <a:buFont typeface="Arial" panose="020B0604020202020204" pitchFamily="34" charset="0"/>
              <a:buChar char="•"/>
            </a:pPr>
            <a:r>
              <a:rPr lang="de-CH" sz="1800" b="0" i="0" u="none" strike="noStrike" baseline="0">
                <a:latin typeface="Arial" panose="020B0604020202020204" pitchFamily="34" charset="0"/>
              </a:rPr>
              <a:t>Austria		- Germany</a:t>
            </a:r>
          </a:p>
          <a:p>
            <a:pPr>
              <a:buFont typeface="Arial" panose="020B0604020202020204" pitchFamily="34" charset="0"/>
              <a:buChar char="•"/>
            </a:pPr>
            <a:r>
              <a:rPr lang="de-CH" sz="1800" b="0" i="0" u="none" strike="noStrike" baseline="0" err="1">
                <a:latin typeface="Arial" panose="020B0604020202020204" pitchFamily="34" charset="0"/>
              </a:rPr>
              <a:t>Belgium</a:t>
            </a:r>
            <a:r>
              <a:rPr lang="de-CH" sz="1800" b="0" i="0" u="none" strike="noStrike" baseline="0">
                <a:latin typeface="Arial" panose="020B0604020202020204" pitchFamily="34" charset="0"/>
              </a:rPr>
              <a:t> (Flanders)	- Luxemburg</a:t>
            </a:r>
          </a:p>
          <a:p>
            <a:pPr marR="0" algn="l">
              <a:buFont typeface="Arial" panose="020B0604020202020204" pitchFamily="34" charset="0"/>
              <a:buChar char="•"/>
            </a:pPr>
            <a:r>
              <a:rPr lang="de-CH" sz="1800" b="0" i="0" u="none" strike="noStrike" baseline="0" err="1">
                <a:latin typeface="Arial" panose="020B0604020202020204" pitchFamily="34" charset="0"/>
              </a:rPr>
              <a:t>Belgium</a:t>
            </a:r>
            <a:r>
              <a:rPr lang="de-CH" sz="1800" b="0" i="0" u="none" strike="noStrike" baseline="0">
                <a:latin typeface="Arial" panose="020B0604020202020204" pitchFamily="34" charset="0"/>
              </a:rPr>
              <a:t> (</a:t>
            </a:r>
            <a:r>
              <a:rPr lang="de-CH" sz="1800" b="0" i="0" u="none" strike="noStrike" baseline="0" err="1">
                <a:latin typeface="Arial" panose="020B0604020202020204" pitchFamily="34" charset="0"/>
              </a:rPr>
              <a:t>Wallonia</a:t>
            </a:r>
            <a:r>
              <a:rPr lang="de-CH" sz="1800" b="0" i="0" u="none" strike="noStrike" baseline="0">
                <a:latin typeface="Arial" panose="020B0604020202020204" pitchFamily="34" charset="0"/>
              </a:rPr>
              <a:t>)	- </a:t>
            </a:r>
            <a:r>
              <a:rPr lang="de-CH" sz="1800" b="0" i="0" u="none" strike="noStrike" baseline="0" err="1">
                <a:latin typeface="Arial" panose="020B0604020202020204" pitchFamily="34" charset="0"/>
              </a:rPr>
              <a:t>Poland</a:t>
            </a:r>
            <a:endParaRPr lang="de-CH" sz="1800" b="0" i="0" u="none" strike="noStrike" baseline="0">
              <a:latin typeface="Arial" panose="020B0604020202020204" pitchFamily="34" charset="0"/>
            </a:endParaRPr>
          </a:p>
          <a:p>
            <a:pPr marR="0" algn="l">
              <a:buFont typeface="Arial" panose="020B0604020202020204" pitchFamily="34" charset="0"/>
              <a:buChar char="•"/>
            </a:pPr>
            <a:r>
              <a:rPr lang="de-CH" sz="1800" b="0" i="0" u="none" strike="noStrike" baseline="0" err="1">
                <a:latin typeface="Arial" panose="020B0604020202020204" pitchFamily="34" charset="0"/>
              </a:rPr>
              <a:t>Croatia</a:t>
            </a:r>
            <a:r>
              <a:rPr lang="de-CH" sz="1800" b="0" i="0" u="none" strike="noStrike" baseline="0">
                <a:latin typeface="Arial" panose="020B0604020202020204" pitchFamily="34" charset="0"/>
              </a:rPr>
              <a:t>		- Slovenia</a:t>
            </a:r>
          </a:p>
          <a:p>
            <a:pPr marR="0" algn="l">
              <a:buFont typeface="Arial" panose="020B0604020202020204" pitchFamily="34" charset="0"/>
              <a:buChar char="•"/>
            </a:pPr>
            <a:r>
              <a:rPr lang="de-CH" sz="1800" b="0" i="0" u="none" strike="noStrike" baseline="0">
                <a:latin typeface="Arial" panose="020B0604020202020204" pitchFamily="34" charset="0"/>
              </a:rPr>
              <a:t>Czech </a:t>
            </a:r>
            <a:r>
              <a:rPr lang="de-CH" sz="1800" b="0" i="0" u="none" strike="noStrike" baseline="0" err="1">
                <a:latin typeface="Arial" panose="020B0604020202020204" pitchFamily="34" charset="0"/>
              </a:rPr>
              <a:t>Republic</a:t>
            </a:r>
            <a:r>
              <a:rPr lang="de-CH" sz="1800" b="0" i="0" u="none" strike="noStrike" baseline="0">
                <a:latin typeface="Arial" panose="020B0604020202020204" pitchFamily="34" charset="0"/>
              </a:rPr>
              <a:t> 	- </a:t>
            </a:r>
            <a:r>
              <a:rPr lang="de-CH" sz="1800" b="0" i="0" u="none" strike="noStrike" baseline="0" err="1">
                <a:latin typeface="Arial" panose="020B0604020202020204" pitchFamily="34" charset="0"/>
              </a:rPr>
              <a:t>Sweden</a:t>
            </a:r>
            <a:r>
              <a:rPr lang="de-CH" sz="1800" b="0" i="0" u="none" strike="noStrike" baseline="0">
                <a:latin typeface="Arial" panose="020B0604020202020204" pitchFamily="34" charset="0"/>
              </a:rPr>
              <a:t> (FORMAS)</a:t>
            </a:r>
          </a:p>
          <a:p>
            <a:pPr>
              <a:buFont typeface="Arial" panose="020B0604020202020204" pitchFamily="34" charset="0"/>
              <a:buChar char="•"/>
            </a:pPr>
            <a:endParaRPr lang="de-CH"/>
          </a:p>
          <a:p>
            <a:pPr marL="0" marR="131180" indent="0" algn="l">
              <a:buNone/>
            </a:pPr>
            <a:r>
              <a:rPr lang="en-US" sz="1800" b="1" i="0" u="none" strike="noStrike" baseline="0">
                <a:latin typeface="Arial" panose="020B0604020202020204" pitchFamily="34" charset="0"/>
              </a:rPr>
              <a:t>6 Bilateral LA agreements with</a:t>
            </a:r>
            <a:endParaRPr lang="en-US" sz="1800" b="0" i="0" u="none" strike="noStrike" baseline="0">
              <a:latin typeface="Arial" panose="020B0604020202020204" pitchFamily="34" charset="0"/>
            </a:endParaRPr>
          </a:p>
          <a:p>
            <a:pPr marR="0" algn="l">
              <a:buFont typeface="Arial" panose="020B0604020202020204" pitchFamily="34" charset="0"/>
              <a:buChar char="•"/>
            </a:pPr>
            <a:r>
              <a:rPr lang="en-US" sz="1800" b="0" i="0" u="none" strike="noStrike" baseline="0">
                <a:latin typeface="Arial" panose="020B0604020202020204" pitchFamily="34" charset="0"/>
              </a:rPr>
              <a:t>France (Expression of Interest needed)</a:t>
            </a:r>
          </a:p>
          <a:p>
            <a:pPr marR="0" algn="l">
              <a:buFont typeface="Arial" panose="020B0604020202020204" pitchFamily="34" charset="0"/>
              <a:buChar char="•"/>
            </a:pPr>
            <a:r>
              <a:rPr lang="en-US">
                <a:latin typeface="Arial" panose="020B0604020202020204" pitchFamily="34" charset="0"/>
              </a:rPr>
              <a:t>Israel</a:t>
            </a:r>
            <a:endParaRPr lang="en-US" sz="1800" b="0" i="0" u="none" strike="noStrike" baseline="0">
              <a:latin typeface="Arial" panose="020B0604020202020204" pitchFamily="34" charset="0"/>
            </a:endParaRPr>
          </a:p>
          <a:p>
            <a:pPr marR="0" algn="l">
              <a:buFont typeface="Arial" panose="020B0604020202020204" pitchFamily="34" charset="0"/>
              <a:buChar char="•"/>
            </a:pPr>
            <a:r>
              <a:rPr lang="de-CH" sz="1800" b="0" i="0" u="none" strike="noStrike" baseline="0">
                <a:latin typeface="Arial" panose="020B0604020202020204" pitchFamily="34" charset="0"/>
              </a:rPr>
              <a:t>Sao Paulo </a:t>
            </a:r>
            <a:r>
              <a:rPr lang="de-CH" sz="1800" b="0" i="0" u="none" strike="noStrike" baseline="0" err="1">
                <a:latin typeface="Arial" panose="020B0604020202020204" pitchFamily="34" charset="0"/>
              </a:rPr>
              <a:t>state</a:t>
            </a:r>
            <a:endParaRPr lang="de-CH" sz="1800" b="0" i="0" u="none" strike="noStrike" baseline="0">
              <a:latin typeface="Arial" panose="020B0604020202020204" pitchFamily="34" charset="0"/>
            </a:endParaRPr>
          </a:p>
          <a:p>
            <a:pPr marR="0" algn="l">
              <a:buFont typeface="Arial" panose="020B0604020202020204" pitchFamily="34" charset="0"/>
              <a:buChar char="•"/>
            </a:pPr>
            <a:r>
              <a:rPr lang="de-CH" sz="1800" b="0" i="0" u="none" strike="noStrike" baseline="0">
                <a:latin typeface="Arial" panose="020B0604020202020204" pitchFamily="34" charset="0"/>
              </a:rPr>
              <a:t>South </a:t>
            </a:r>
            <a:r>
              <a:rPr lang="de-CH" sz="1800" b="0" i="0" u="none" strike="noStrike" baseline="0" err="1">
                <a:latin typeface="Arial" panose="020B0604020202020204" pitchFamily="34" charset="0"/>
              </a:rPr>
              <a:t>Africa</a:t>
            </a:r>
            <a:endParaRPr lang="de-CH" sz="1800" b="0" i="0" u="none" strike="noStrike" baseline="0">
              <a:latin typeface="Arial" panose="020B0604020202020204" pitchFamily="34" charset="0"/>
            </a:endParaRPr>
          </a:p>
          <a:p>
            <a:pPr marR="0" algn="l">
              <a:buFont typeface="Arial" panose="020B0604020202020204" pitchFamily="34" charset="0"/>
              <a:buChar char="•"/>
            </a:pPr>
            <a:r>
              <a:rPr lang="de-CH" sz="1800" b="0" i="0" u="none" strike="noStrike" baseline="0">
                <a:latin typeface="Arial" panose="020B0604020202020204" pitchFamily="34" charset="0"/>
              </a:rPr>
              <a:t>South </a:t>
            </a:r>
            <a:r>
              <a:rPr lang="de-CH" sz="1800" b="0" i="0" u="none" strike="noStrike" baseline="0" err="1">
                <a:latin typeface="Arial" panose="020B0604020202020204" pitchFamily="34" charset="0"/>
              </a:rPr>
              <a:t>Tyrol</a:t>
            </a:r>
            <a:r>
              <a:rPr lang="de-CH" sz="1800" b="0" i="0" u="none" strike="noStrike" baseline="0">
                <a:latin typeface="Arial" panose="020B0604020202020204" pitchFamily="34" charset="0"/>
              </a:rPr>
              <a:t> </a:t>
            </a:r>
            <a:r>
              <a:rPr lang="de-CH" sz="1800" b="0" i="0" u="none" strike="noStrike" baseline="0" err="1">
                <a:latin typeface="Arial" panose="020B0604020202020204" pitchFamily="34" charset="0"/>
              </a:rPr>
              <a:t>province</a:t>
            </a:r>
            <a:endParaRPr lang="de-CH" sz="1800" b="0" i="0" u="none" strike="noStrike" baseline="0">
              <a:latin typeface="Arial" panose="020B0604020202020204" pitchFamily="34" charset="0"/>
            </a:endParaRPr>
          </a:p>
          <a:p>
            <a:pPr marR="0" algn="l">
              <a:buFont typeface="Arial" panose="020B0604020202020204" pitchFamily="34" charset="0"/>
              <a:buChar char="•"/>
            </a:pPr>
            <a:r>
              <a:rPr lang="de-CH" sz="1800" b="0" i="0" u="none" strike="noStrike" baseline="0">
                <a:latin typeface="Arial" panose="020B0604020202020204" pitchFamily="34" charset="0"/>
              </a:rPr>
              <a:t>USA (NSF) (Expression </a:t>
            </a:r>
            <a:r>
              <a:rPr lang="de-CH" sz="1800" b="0" i="0" u="none" strike="noStrike" baseline="0" err="1">
                <a:latin typeface="Arial" panose="020B0604020202020204" pitchFamily="34" charset="0"/>
              </a:rPr>
              <a:t>of</a:t>
            </a:r>
            <a:r>
              <a:rPr lang="de-CH" sz="1800" b="0" i="0" u="none" strike="noStrike" baseline="0">
                <a:latin typeface="Arial" panose="020B0604020202020204" pitchFamily="34" charset="0"/>
              </a:rPr>
              <a:t> Interest </a:t>
            </a:r>
            <a:r>
              <a:rPr lang="de-CH" sz="1800" b="0" i="0" u="none" strike="noStrike" baseline="0" err="1">
                <a:latin typeface="Arial" panose="020B0604020202020204" pitchFamily="34" charset="0"/>
              </a:rPr>
              <a:t>needed</a:t>
            </a:r>
            <a:r>
              <a:rPr lang="de-CH" sz="1800" b="0" i="0" u="none" strike="noStrike" baseline="0">
                <a:latin typeface="Arial" panose="020B0604020202020204" pitchFamily="34" charset="0"/>
              </a:rPr>
              <a:t>)</a:t>
            </a:r>
          </a:p>
          <a:p>
            <a:pPr>
              <a:buFont typeface="Arial" panose="020B0604020202020204" pitchFamily="34" charset="0"/>
              <a:buChar char="•"/>
            </a:pPr>
            <a:endParaRPr lang="de-CH"/>
          </a:p>
          <a:p>
            <a:pPr>
              <a:buFont typeface="Arial" panose="020B0604020202020204" pitchFamily="34" charset="0"/>
              <a:buChar char="•"/>
            </a:pPr>
            <a:endParaRPr lang="de-CH"/>
          </a:p>
        </p:txBody>
      </p:sp>
      <p:sp>
        <p:nvSpPr>
          <p:cNvPr id="4" name="Foliennummernplatzhalter 3">
            <a:extLst>
              <a:ext uri="{FF2B5EF4-FFF2-40B4-BE49-F238E27FC236}">
                <a16:creationId xmlns:a16="http://schemas.microsoft.com/office/drawing/2014/main" id="{DBEF3429-0DB4-0485-7CE2-018C71CEC3A5}"/>
              </a:ext>
            </a:extLst>
          </p:cNvPr>
          <p:cNvSpPr>
            <a:spLocks noGrp="1"/>
          </p:cNvSpPr>
          <p:nvPr>
            <p:ph type="sldNum" sz="quarter" idx="14"/>
          </p:nvPr>
        </p:nvSpPr>
        <p:spPr/>
        <p:txBody>
          <a:bodyPr/>
          <a:lstStyle/>
          <a:p>
            <a:fld id="{476BE59D-4918-439E-9CBF-5840B2847889}" type="slidenum">
              <a:rPr lang="en-GB" smtClean="0"/>
              <a:pPr/>
              <a:t>14</a:t>
            </a:fld>
            <a:endParaRPr lang="en-GB"/>
          </a:p>
        </p:txBody>
      </p:sp>
      <p:sp>
        <p:nvSpPr>
          <p:cNvPr id="5" name="Textplatzhalter 4">
            <a:extLst>
              <a:ext uri="{FF2B5EF4-FFF2-40B4-BE49-F238E27FC236}">
                <a16:creationId xmlns:a16="http://schemas.microsoft.com/office/drawing/2014/main" id="{9472D384-56F2-F403-0650-11486FEE4072}"/>
              </a:ext>
            </a:extLst>
          </p:cNvPr>
          <p:cNvSpPr>
            <a:spLocks noGrp="1"/>
          </p:cNvSpPr>
          <p:nvPr>
            <p:ph type="body" sz="quarter" idx="15"/>
          </p:nvPr>
        </p:nvSpPr>
        <p:spPr>
          <a:xfrm>
            <a:off x="6311898" y="1571750"/>
            <a:ext cx="5400675" cy="2207246"/>
          </a:xfrm>
        </p:spPr>
        <p:txBody>
          <a:bodyPr/>
          <a:lstStyle/>
          <a:p>
            <a:pPr marL="0" marR="152050" indent="0" algn="l">
              <a:buNone/>
            </a:pPr>
            <a:r>
              <a:rPr lang="de-CH" sz="1800" b="1" i="0" u="none" strike="noStrike" baseline="0">
                <a:latin typeface="Arial" panose="020B0604020202020204" pitchFamily="34" charset="0"/>
              </a:rPr>
              <a:t>5 </a:t>
            </a:r>
            <a:r>
              <a:rPr lang="de-CH" b="1">
                <a:latin typeface="Arial" panose="020B0604020202020204" pitchFamily="34" charset="0"/>
              </a:rPr>
              <a:t>International Co-Investigator </a:t>
            </a:r>
            <a:r>
              <a:rPr lang="de-CH" sz="1800" b="1" i="0" u="none" strike="noStrike" baseline="0" err="1">
                <a:latin typeface="Arial" panose="020B0604020202020204" pitchFamily="34" charset="0"/>
              </a:rPr>
              <a:t>agreements</a:t>
            </a:r>
            <a:r>
              <a:rPr lang="de-CH" sz="1800" b="1" i="0" u="none" strike="noStrike" baseline="0">
                <a:latin typeface="Arial" panose="020B0604020202020204" pitchFamily="34" charset="0"/>
              </a:rPr>
              <a:t> </a:t>
            </a:r>
            <a:r>
              <a:rPr lang="de-CH" sz="1800" b="1" i="0" u="none" strike="noStrike" baseline="0" err="1">
                <a:latin typeface="Arial" panose="020B0604020202020204" pitchFamily="34" charset="0"/>
              </a:rPr>
              <a:t>with</a:t>
            </a:r>
            <a:r>
              <a:rPr lang="de-CH" sz="1800" b="1" i="0" u="none" strike="noStrike" baseline="0">
                <a:latin typeface="Arial" panose="020B0604020202020204" pitchFamily="34" charset="0"/>
              </a:rPr>
              <a:t>:</a:t>
            </a:r>
            <a:endParaRPr lang="de-CH" sz="1800" b="0" i="0" u="none" strike="noStrike" baseline="0">
              <a:latin typeface="Arial" panose="020B0604020202020204" pitchFamily="34" charset="0"/>
            </a:endParaRPr>
          </a:p>
          <a:p>
            <a:pPr marR="0" algn="l">
              <a:buFont typeface="Arial" panose="020B0604020202020204" pitchFamily="34" charset="0"/>
              <a:buChar char="•"/>
            </a:pPr>
            <a:r>
              <a:rPr lang="de-CH" sz="1800" b="0" i="0" u="none" strike="noStrike" baseline="0" err="1">
                <a:latin typeface="Arial" panose="020B0604020202020204" pitchFamily="34" charset="0"/>
              </a:rPr>
              <a:t>Denmark</a:t>
            </a:r>
            <a:endParaRPr lang="de-CH" sz="1800" b="0" i="0" u="none" strike="noStrike" baseline="0">
              <a:latin typeface="Arial" panose="020B0604020202020204" pitchFamily="34" charset="0"/>
            </a:endParaRPr>
          </a:p>
          <a:p>
            <a:pPr marR="0" algn="l">
              <a:buFont typeface="Arial" panose="020B0604020202020204" pitchFamily="34" charset="0"/>
              <a:buChar char="•"/>
            </a:pPr>
            <a:r>
              <a:rPr lang="de-CH" sz="1800" b="0" i="0" u="none" strike="noStrike" baseline="0" err="1">
                <a:latin typeface="Arial" panose="020B0604020202020204" pitchFamily="34" charset="0"/>
              </a:rPr>
              <a:t>Sweden</a:t>
            </a:r>
            <a:endParaRPr lang="de-CH" sz="1800" b="0" i="0" u="none" strike="noStrike" baseline="0">
              <a:latin typeface="Arial" panose="020B0604020202020204" pitchFamily="34" charset="0"/>
            </a:endParaRPr>
          </a:p>
          <a:p>
            <a:pPr marR="0" algn="l">
              <a:buFont typeface="Arial" panose="020B0604020202020204" pitchFamily="34" charset="0"/>
              <a:buChar char="•"/>
            </a:pPr>
            <a:r>
              <a:rPr lang="de-CH" sz="1800" b="0" i="0" u="none" strike="noStrike" baseline="0" err="1">
                <a:latin typeface="Arial" panose="020B0604020202020204" pitchFamily="34" charset="0"/>
              </a:rPr>
              <a:t>Norway</a:t>
            </a:r>
            <a:endParaRPr lang="de-CH" sz="1800" b="0" i="0" u="none" strike="noStrike" baseline="0">
              <a:latin typeface="Arial" panose="020B0604020202020204" pitchFamily="34" charset="0"/>
            </a:endParaRPr>
          </a:p>
          <a:p>
            <a:pPr marR="0" algn="l">
              <a:buFont typeface="Arial" panose="020B0604020202020204" pitchFamily="34" charset="0"/>
              <a:buChar char="•"/>
            </a:pPr>
            <a:r>
              <a:rPr lang="de-CH" sz="1800" b="0" i="0" u="none" strike="noStrike" baseline="0" err="1">
                <a:latin typeface="Arial" panose="020B0604020202020204" pitchFamily="34" charset="0"/>
              </a:rPr>
              <a:t>Netherlands</a:t>
            </a:r>
            <a:endParaRPr lang="de-CH" sz="1800" b="0" i="0" u="none" strike="noStrike" baseline="0">
              <a:latin typeface="Arial" panose="020B0604020202020204" pitchFamily="34" charset="0"/>
            </a:endParaRPr>
          </a:p>
          <a:p>
            <a:pPr marR="0" algn="l">
              <a:buFont typeface="Arial" panose="020B0604020202020204" pitchFamily="34" charset="0"/>
              <a:buChar char="•"/>
            </a:pPr>
            <a:r>
              <a:rPr lang="de-CH" sz="1800" b="0" i="0" u="none" strike="noStrike" baseline="0">
                <a:latin typeface="Arial" panose="020B0604020202020204" pitchFamily="34" charset="0"/>
              </a:rPr>
              <a:t>Great Britain (</a:t>
            </a:r>
            <a:r>
              <a:rPr lang="de-CH" sz="1800" b="0" i="0" u="none" strike="noStrike" baseline="0" err="1">
                <a:latin typeface="Arial" panose="020B0604020202020204" pitchFamily="34" charset="0"/>
              </a:rPr>
              <a:t>only</a:t>
            </a:r>
            <a:r>
              <a:rPr lang="de-CH" sz="1800" b="0" i="0" u="none" strike="noStrike" baseline="0">
                <a:latin typeface="Arial" panose="020B0604020202020204" pitchFamily="34" charset="0"/>
              </a:rPr>
              <a:t> SSH) </a:t>
            </a:r>
          </a:p>
          <a:p>
            <a:endParaRPr lang="de-CH"/>
          </a:p>
        </p:txBody>
      </p:sp>
      <p:sp>
        <p:nvSpPr>
          <p:cNvPr id="6" name="Textplatzhalter 4">
            <a:extLst>
              <a:ext uri="{FF2B5EF4-FFF2-40B4-BE49-F238E27FC236}">
                <a16:creationId xmlns:a16="http://schemas.microsoft.com/office/drawing/2014/main" id="{687A10B2-9047-FDAB-9626-E327A3EAC2A3}"/>
              </a:ext>
            </a:extLst>
          </p:cNvPr>
          <p:cNvSpPr txBox="1">
            <a:spLocks/>
          </p:cNvSpPr>
          <p:nvPr/>
        </p:nvSpPr>
        <p:spPr>
          <a:xfrm>
            <a:off x="6437340" y="4546503"/>
            <a:ext cx="5149789" cy="1753766"/>
          </a:xfrm>
          <a:prstGeom prst="rect">
            <a:avLst/>
          </a:prstGeom>
          <a:solidFill>
            <a:schemeClr val="accent3">
              <a:lumMod val="60000"/>
              <a:lumOff val="40000"/>
            </a:schemeClr>
          </a:solidFill>
        </p:spPr>
        <p:txBody>
          <a:bodyPr vert="horz" lIns="0" tIns="0" rIns="0" bIns="0" rtlCol="0">
            <a:noAutofit/>
          </a:bodyPr>
          <a:lstStyle>
            <a:lvl1pPr marL="21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5pPr>
            <a:lvl6pPr marL="129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6pPr>
            <a:lvl7pPr marL="151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7pPr>
            <a:lvl8pPr marL="172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8pPr>
            <a:lvl9pPr marL="194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9pPr>
          </a:lstStyle>
          <a:p>
            <a:pPr marL="0" marR="152050" indent="0">
              <a:buFont typeface="Arial" panose="020B0604020202020204" pitchFamily="34" charset="0"/>
              <a:buNone/>
            </a:pPr>
            <a:r>
              <a:rPr lang="de-CH" b="1">
                <a:latin typeface="Arial" panose="020B0604020202020204" pitchFamily="34" charset="0"/>
              </a:rPr>
              <a:t>Special </a:t>
            </a:r>
            <a:r>
              <a:rPr lang="de-CH" b="1" err="1">
                <a:latin typeface="Arial" panose="020B0604020202020204" pitchFamily="34" charset="0"/>
              </a:rPr>
              <a:t>requirements</a:t>
            </a:r>
            <a:r>
              <a:rPr lang="de-CH" b="1">
                <a:latin typeface="Arial" panose="020B0604020202020204" pitchFamily="34" charset="0"/>
              </a:rPr>
              <a:t> </a:t>
            </a:r>
            <a:r>
              <a:rPr lang="de-CH" b="1" err="1">
                <a:latin typeface="Arial" panose="020B0604020202020204" pitchFamily="34" charset="0"/>
              </a:rPr>
              <a:t>apply</a:t>
            </a:r>
            <a:r>
              <a:rPr lang="de-CH" b="1">
                <a:latin typeface="Arial" panose="020B0604020202020204" pitchFamily="34" charset="0"/>
              </a:rPr>
              <a:t>!</a:t>
            </a:r>
          </a:p>
          <a:p>
            <a:pPr marL="0" marR="152050" indent="0">
              <a:buFont typeface="Arial" panose="020B0604020202020204" pitchFamily="34" charset="0"/>
              <a:buNone/>
            </a:pPr>
            <a:endParaRPr lang="de-CH" b="1">
              <a:latin typeface="Arial" panose="020B0604020202020204" pitchFamily="34" charset="0"/>
            </a:endParaRPr>
          </a:p>
          <a:p>
            <a:pPr marL="0" marR="152050" indent="0">
              <a:buFont typeface="Arial" panose="020B0604020202020204" pitchFamily="34" charset="0"/>
              <a:buNone/>
            </a:pPr>
            <a:r>
              <a:rPr lang="de-CH" b="1" err="1">
                <a:latin typeface="Arial" panose="020B0604020202020204" pitchFamily="34" charset="0"/>
              </a:rPr>
              <a:t>Please</a:t>
            </a:r>
            <a:r>
              <a:rPr lang="de-CH" b="1">
                <a:latin typeface="Arial" panose="020B0604020202020204" pitchFamily="34" charset="0"/>
              </a:rPr>
              <a:t> </a:t>
            </a:r>
            <a:r>
              <a:rPr lang="de-CH" b="1" err="1">
                <a:latin typeface="Arial" panose="020B0604020202020204" pitchFamily="34" charset="0"/>
              </a:rPr>
              <a:t>consult</a:t>
            </a:r>
            <a:r>
              <a:rPr lang="de-CH" b="1">
                <a:latin typeface="Arial" panose="020B0604020202020204" pitchFamily="34" charset="0"/>
              </a:rPr>
              <a:t> </a:t>
            </a:r>
            <a:r>
              <a:rPr lang="de-CH" b="1">
                <a:latin typeface="Arial" panose="020B0604020202020204" pitchFamily="34" charset="0"/>
                <a:hlinkClick r:id="rId3"/>
              </a:rPr>
              <a:t>www.snf.ch </a:t>
            </a:r>
            <a:r>
              <a:rPr lang="de-CH" b="1">
                <a:latin typeface="Arial" panose="020B0604020202020204" pitchFamily="34" charset="0"/>
              </a:rPr>
              <a:t>and/</a:t>
            </a:r>
            <a:r>
              <a:rPr lang="de-CH" b="1" err="1">
                <a:latin typeface="Arial" panose="020B0604020202020204" pitchFamily="34" charset="0"/>
              </a:rPr>
              <a:t>or</a:t>
            </a:r>
            <a:r>
              <a:rPr lang="de-CH" b="1">
                <a:latin typeface="Arial" panose="020B0604020202020204" pitchFamily="34" charset="0"/>
              </a:rPr>
              <a:t> </a:t>
            </a:r>
            <a:r>
              <a:rPr lang="de-CH" b="1" err="1">
                <a:latin typeface="Arial" panose="020B0604020202020204" pitchFamily="34" charset="0"/>
              </a:rPr>
              <a:t>contact</a:t>
            </a:r>
            <a:r>
              <a:rPr lang="de-CH" b="1">
                <a:latin typeface="Arial" panose="020B0604020202020204" pitchFamily="34" charset="0"/>
              </a:rPr>
              <a:t> </a:t>
            </a:r>
            <a:r>
              <a:rPr lang="de-CH" b="1" err="1">
                <a:latin typeface="Arial" panose="020B0604020202020204" pitchFamily="34" charset="0"/>
              </a:rPr>
              <a:t>the</a:t>
            </a:r>
            <a:r>
              <a:rPr lang="de-CH" b="1">
                <a:latin typeface="Arial" panose="020B0604020202020204" pitchFamily="34" charset="0"/>
              </a:rPr>
              <a:t> SNSF </a:t>
            </a:r>
            <a:r>
              <a:rPr lang="de-CH" b="1" err="1">
                <a:latin typeface="Arial" panose="020B0604020202020204" pitchFamily="34" charset="0"/>
              </a:rPr>
              <a:t>office</a:t>
            </a:r>
            <a:r>
              <a:rPr lang="de-CH" b="1">
                <a:latin typeface="Arial" panose="020B0604020202020204" pitchFamily="34" charset="0"/>
              </a:rPr>
              <a:t> </a:t>
            </a:r>
            <a:r>
              <a:rPr lang="de-CH" b="1" err="1">
                <a:latin typeface="Arial" panose="020B0604020202020204" pitchFamily="34" charset="0"/>
              </a:rPr>
              <a:t>for</a:t>
            </a:r>
            <a:r>
              <a:rPr lang="de-CH" b="1">
                <a:latin typeface="Arial" panose="020B0604020202020204" pitchFamily="34" charset="0"/>
              </a:rPr>
              <a:t> </a:t>
            </a:r>
            <a:r>
              <a:rPr lang="de-CH" b="1" err="1">
                <a:latin typeface="Arial" panose="020B0604020202020204" pitchFamily="34" charset="0"/>
              </a:rPr>
              <a:t>futher</a:t>
            </a:r>
            <a:r>
              <a:rPr lang="de-CH" b="1">
                <a:latin typeface="Arial" panose="020B0604020202020204" pitchFamily="34" charset="0"/>
              </a:rPr>
              <a:t> </a:t>
            </a:r>
            <a:r>
              <a:rPr lang="de-CH" b="1" err="1">
                <a:latin typeface="Arial" panose="020B0604020202020204" pitchFamily="34" charset="0"/>
              </a:rPr>
              <a:t>information</a:t>
            </a:r>
            <a:r>
              <a:rPr lang="de-CH" b="1">
                <a:latin typeface="Arial" panose="020B0604020202020204" pitchFamily="34" charset="0"/>
              </a:rPr>
              <a:t>: </a:t>
            </a:r>
            <a:r>
              <a:rPr lang="de-CH" b="1">
                <a:latin typeface="Arial" panose="020B0604020202020204" pitchFamily="34" charset="0"/>
                <a:hlinkClick r:id="rId4"/>
              </a:rPr>
              <a:t>projects.international@snf.ch</a:t>
            </a:r>
            <a:r>
              <a:rPr lang="de-CH" b="1">
                <a:latin typeface="Arial" panose="020B0604020202020204" pitchFamily="34" charset="0"/>
              </a:rPr>
              <a:t> </a:t>
            </a:r>
            <a:endParaRPr lang="de-CH">
              <a:latin typeface="Arial" panose="020B0604020202020204" pitchFamily="34" charset="0"/>
            </a:endParaRPr>
          </a:p>
          <a:p>
            <a:endParaRPr lang="de-CH"/>
          </a:p>
        </p:txBody>
      </p:sp>
    </p:spTree>
    <p:extLst>
      <p:ext uri="{BB962C8B-B14F-4D97-AF65-F5344CB8AC3E}">
        <p14:creationId xmlns:p14="http://schemas.microsoft.com/office/powerpoint/2010/main" val="3450676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9B61DC2-D75A-4C16-96E1-86E78820E626}"/>
              </a:ext>
            </a:extLst>
          </p:cNvPr>
          <p:cNvSpPr>
            <a:spLocks noGrp="1"/>
          </p:cNvSpPr>
          <p:nvPr>
            <p:ph type="title"/>
          </p:nvPr>
        </p:nvSpPr>
        <p:spPr>
          <a:xfrm>
            <a:off x="479425" y="476250"/>
            <a:ext cx="11233150" cy="1044575"/>
          </a:xfrm>
        </p:spPr>
        <p:txBody>
          <a:bodyPr anchor="ctr">
            <a:normAutofit/>
          </a:bodyPr>
          <a:lstStyle/>
          <a:p>
            <a:r>
              <a:rPr lang="en-GB">
                <a:solidFill>
                  <a:schemeClr val="accent1"/>
                </a:solidFill>
              </a:rPr>
              <a:t>What is the role of project partners and subcontracting?</a:t>
            </a:r>
          </a:p>
        </p:txBody>
      </p:sp>
      <p:sp>
        <p:nvSpPr>
          <p:cNvPr id="2" name="Foliennummernplatzhalter 1">
            <a:extLst>
              <a:ext uri="{FF2B5EF4-FFF2-40B4-BE49-F238E27FC236}">
                <a16:creationId xmlns:a16="http://schemas.microsoft.com/office/drawing/2014/main" id="{94E04C7D-CCF1-4EC0-833B-7E9B9DAD513F}"/>
              </a:ext>
            </a:extLst>
          </p:cNvPr>
          <p:cNvSpPr>
            <a:spLocks noGrp="1"/>
          </p:cNvSpPr>
          <p:nvPr>
            <p:ph type="sldNum" sz="quarter" idx="10"/>
          </p:nvPr>
        </p:nvSpPr>
        <p:spPr>
          <a:xfrm>
            <a:off x="8256589" y="6478264"/>
            <a:ext cx="3455986" cy="180000"/>
          </a:xfrm>
        </p:spPr>
        <p:txBody>
          <a:bodyPr anchor="t">
            <a:normAutofit/>
          </a:bodyPr>
          <a:lstStyle/>
          <a:p>
            <a:pPr>
              <a:spcAft>
                <a:spcPts val="600"/>
              </a:spcAft>
            </a:pPr>
            <a:fld id="{476BE59D-4918-439E-9CBF-5840B2847889}" type="slidenum">
              <a:rPr lang="en-GB" smtClean="0"/>
              <a:pPr>
                <a:spcAft>
                  <a:spcPts val="600"/>
                </a:spcAft>
              </a:pPr>
              <a:t>15</a:t>
            </a:fld>
            <a:endParaRPr lang="en-GB"/>
          </a:p>
        </p:txBody>
      </p:sp>
      <p:pic>
        <p:nvPicPr>
          <p:cNvPr id="4" name="Grafik 3" descr="Ein Bild, das Kleidung, Person, Menschliches Gesicht, Job enthält.&#10;&#10;Automatisch generierte Beschreibung">
            <a:extLst>
              <a:ext uri="{FF2B5EF4-FFF2-40B4-BE49-F238E27FC236}">
                <a16:creationId xmlns:a16="http://schemas.microsoft.com/office/drawing/2014/main" id="{0C17D296-DE8F-3B44-8564-1299B3DC6BDF}"/>
              </a:ext>
            </a:extLst>
          </p:cNvPr>
          <p:cNvPicPr>
            <a:picLocks noChangeAspect="1"/>
          </p:cNvPicPr>
          <p:nvPr/>
        </p:nvPicPr>
        <p:blipFill>
          <a:blip r:embed="rId3">
            <a:extLst>
              <a:ext uri="{28A0092B-C50C-407E-A947-70E740481C1C}">
                <a14:useLocalDpi xmlns:a14="http://schemas.microsoft.com/office/drawing/2010/main" val="0"/>
              </a:ext>
            </a:extLst>
          </a:blip>
          <a:srcRect l="16899" r="210"/>
          <a:stretch/>
        </p:blipFill>
        <p:spPr>
          <a:xfrm>
            <a:off x="479425" y="1711325"/>
            <a:ext cx="5426075" cy="4352544"/>
          </a:xfrm>
          <a:prstGeom prst="rect">
            <a:avLst/>
          </a:prstGeom>
          <a:noFill/>
        </p:spPr>
      </p:pic>
      <p:sp>
        <p:nvSpPr>
          <p:cNvPr id="7" name="Text Placeholder 6">
            <a:extLst>
              <a:ext uri="{FF2B5EF4-FFF2-40B4-BE49-F238E27FC236}">
                <a16:creationId xmlns:a16="http://schemas.microsoft.com/office/drawing/2014/main" id="{9ACE3F0A-5782-2CB4-5D33-42751D3559F0}"/>
              </a:ext>
            </a:extLst>
          </p:cNvPr>
          <p:cNvSpPr>
            <a:spLocks noGrp="1"/>
          </p:cNvSpPr>
          <p:nvPr>
            <p:ph type="body" sz="quarter" idx="4294967295"/>
          </p:nvPr>
        </p:nvSpPr>
        <p:spPr>
          <a:xfrm>
            <a:off x="6286500" y="1711325"/>
            <a:ext cx="5426075" cy="4352544"/>
          </a:xfrm>
        </p:spPr>
        <p:txBody>
          <a:bodyPr anchor="t">
            <a:normAutofit/>
          </a:bodyPr>
          <a:lstStyle/>
          <a:p>
            <a:pPr marL="0" indent="0">
              <a:lnSpc>
                <a:spcPct val="110000"/>
              </a:lnSpc>
              <a:spcAft>
                <a:spcPts val="600"/>
              </a:spcAft>
              <a:buNone/>
            </a:pPr>
            <a:r>
              <a:rPr lang="en-US" sz="1500" b="1" kern="1200"/>
              <a:t>Project partner(s)</a:t>
            </a:r>
          </a:p>
          <a:p>
            <a:pPr marL="0">
              <a:lnSpc>
                <a:spcPct val="110000"/>
              </a:lnSpc>
              <a:spcAft>
                <a:spcPts val="600"/>
              </a:spcAft>
              <a:buFont typeface="Arial" panose="020B0604020202020204" pitchFamily="34" charset="0"/>
              <a:buChar char="•"/>
            </a:pPr>
            <a:r>
              <a:rPr lang="en-US" sz="1500" kern="1200"/>
              <a:t>A project partner makes a </a:t>
            </a:r>
            <a:r>
              <a:rPr lang="en-US" sz="1500" b="1" kern="1200"/>
              <a:t>scientific contribution</a:t>
            </a:r>
            <a:r>
              <a:rPr lang="en-US" sz="1500" kern="1200"/>
              <a:t> to the project (</a:t>
            </a:r>
            <a:r>
              <a:rPr lang="en-US" sz="1500" b="1" kern="1200"/>
              <a:t>no commercial goals</a:t>
            </a:r>
            <a:r>
              <a:rPr lang="en-US" sz="1500" kern="1200"/>
              <a:t>)</a:t>
            </a:r>
          </a:p>
          <a:p>
            <a:pPr marL="0">
              <a:lnSpc>
                <a:spcPct val="110000"/>
              </a:lnSpc>
              <a:spcAft>
                <a:spcPts val="600"/>
              </a:spcAft>
              <a:buFont typeface="Arial" panose="020B0604020202020204" pitchFamily="34" charset="0"/>
              <a:buChar char="•"/>
            </a:pPr>
            <a:r>
              <a:rPr lang="en-US" sz="1500" kern="1200"/>
              <a:t>A project partner is employed at a </a:t>
            </a:r>
            <a:r>
              <a:rPr lang="en-US" sz="1500" b="1" kern="1200"/>
              <a:t>public, private or commercial research institution/company </a:t>
            </a:r>
            <a:r>
              <a:rPr lang="en-US" sz="1500" kern="1200"/>
              <a:t>in Switzerland or abroad. </a:t>
            </a:r>
          </a:p>
          <a:p>
            <a:pPr marL="0">
              <a:lnSpc>
                <a:spcPct val="110000"/>
              </a:lnSpc>
              <a:spcAft>
                <a:spcPts val="600"/>
              </a:spcAft>
              <a:buFont typeface="Arial" panose="020B0604020202020204" pitchFamily="34" charset="0"/>
              <a:buChar char="•"/>
            </a:pPr>
            <a:r>
              <a:rPr lang="en-US" sz="1500" kern="1200"/>
              <a:t>Project partners may employ </a:t>
            </a:r>
            <a:r>
              <a:rPr lang="en-US" sz="1500" b="1" kern="1200"/>
              <a:t>personnel</a:t>
            </a:r>
          </a:p>
          <a:p>
            <a:pPr marL="0" indent="0">
              <a:lnSpc>
                <a:spcPct val="110000"/>
              </a:lnSpc>
              <a:spcAft>
                <a:spcPts val="600"/>
              </a:spcAft>
              <a:buNone/>
            </a:pPr>
            <a:endParaRPr lang="en-US" sz="1500" kern="1200"/>
          </a:p>
          <a:p>
            <a:pPr marL="0" indent="0">
              <a:lnSpc>
                <a:spcPct val="110000"/>
              </a:lnSpc>
              <a:spcAft>
                <a:spcPts val="600"/>
              </a:spcAft>
              <a:buNone/>
            </a:pPr>
            <a:r>
              <a:rPr lang="en-US" sz="1500" b="1" kern="1200"/>
              <a:t>Subcontracting </a:t>
            </a:r>
            <a:r>
              <a:rPr lang="en-US" sz="1500" kern="1200"/>
              <a:t>(third parties mandated): </a:t>
            </a:r>
          </a:p>
          <a:p>
            <a:pPr marL="0">
              <a:lnSpc>
                <a:spcPct val="110000"/>
              </a:lnSpc>
              <a:spcAft>
                <a:spcPts val="600"/>
              </a:spcAft>
              <a:buFont typeface="Arial" panose="020B0604020202020204" pitchFamily="34" charset="0"/>
              <a:buChar char="•"/>
            </a:pPr>
            <a:r>
              <a:rPr lang="en-US" sz="1500" kern="1200"/>
              <a:t>buy-in of services</a:t>
            </a:r>
          </a:p>
          <a:p>
            <a:pPr marL="0">
              <a:lnSpc>
                <a:spcPct val="110000"/>
              </a:lnSpc>
              <a:spcAft>
                <a:spcPts val="600"/>
              </a:spcAft>
              <a:buFont typeface="Arial" panose="020B0604020202020204" pitchFamily="34" charset="0"/>
              <a:buChar char="•"/>
            </a:pPr>
            <a:r>
              <a:rPr lang="en-US" sz="1500" kern="1200"/>
              <a:t>often from companies</a:t>
            </a:r>
          </a:p>
          <a:p>
            <a:pPr marL="0" indent="0">
              <a:lnSpc>
                <a:spcPct val="110000"/>
              </a:lnSpc>
              <a:spcAft>
                <a:spcPts val="600"/>
              </a:spcAft>
              <a:buNone/>
            </a:pPr>
            <a:endParaRPr lang="en-US" sz="1500" kern="1200"/>
          </a:p>
          <a:p>
            <a:pPr marL="0" indent="0">
              <a:lnSpc>
                <a:spcPct val="110000"/>
              </a:lnSpc>
              <a:spcAft>
                <a:spcPts val="600"/>
              </a:spcAft>
              <a:buNone/>
            </a:pPr>
            <a:r>
              <a:rPr lang="en-US" sz="1500">
                <a:sym typeface="Wingdings" panose="05000000000000000000" pitchFamily="2" charset="2"/>
              </a:rPr>
              <a:t> </a:t>
            </a:r>
            <a:r>
              <a:rPr lang="en-US" sz="1500" kern="1200"/>
              <a:t>it is not mandatory to include project partners or subcontracting</a:t>
            </a:r>
          </a:p>
        </p:txBody>
      </p:sp>
      <p:sp>
        <p:nvSpPr>
          <p:cNvPr id="5" name="Textfeld 4">
            <a:extLst>
              <a:ext uri="{FF2B5EF4-FFF2-40B4-BE49-F238E27FC236}">
                <a16:creationId xmlns:a16="http://schemas.microsoft.com/office/drawing/2014/main" id="{A18B0F42-4146-FF7E-8F1F-2B7129E5402C}"/>
              </a:ext>
            </a:extLst>
          </p:cNvPr>
          <p:cNvSpPr txBox="1"/>
          <p:nvPr/>
        </p:nvSpPr>
        <p:spPr>
          <a:xfrm>
            <a:off x="479425" y="6003185"/>
            <a:ext cx="6096000" cy="378565"/>
          </a:xfrm>
          <a:prstGeom prst="rect">
            <a:avLst/>
          </a:prstGeom>
          <a:noFill/>
        </p:spPr>
        <p:txBody>
          <a:bodyPr wrap="square">
            <a:spAutoFit/>
          </a:bodyPr>
          <a:lstStyle/>
          <a:p>
            <a:pPr>
              <a:lnSpc>
                <a:spcPct val="107000"/>
              </a:lnSpc>
              <a:spcAft>
                <a:spcPts val="800"/>
              </a:spcAft>
            </a:pPr>
            <a:r>
              <a:rPr lang="de-CH" sz="18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 SNF / </a:t>
            </a:r>
            <a:r>
              <a:rPr lang="en-US" b="0" i="0" err="1">
                <a:solidFill>
                  <a:schemeClr val="bg1">
                    <a:lumMod val="50000"/>
                  </a:schemeClr>
                </a:solidFill>
                <a:effectLst/>
                <a:latin typeface="Open Sans" panose="020B0606030504020204" pitchFamily="34" charset="0"/>
              </a:rPr>
              <a:t>Janosch</a:t>
            </a:r>
            <a:r>
              <a:rPr lang="en-US" b="0" i="0">
                <a:solidFill>
                  <a:schemeClr val="bg1">
                    <a:lumMod val="50000"/>
                  </a:schemeClr>
                </a:solidFill>
                <a:effectLst/>
                <a:latin typeface="Open Sans" panose="020B0606030504020204" pitchFamily="34" charset="0"/>
              </a:rPr>
              <a:t> Abel</a:t>
            </a:r>
            <a:endParaRPr lang="en-US" sz="18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120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954A68-AB60-8016-EA37-33E1BCC0CFA0}"/>
              </a:ext>
            </a:extLst>
          </p:cNvPr>
          <p:cNvSpPr>
            <a:spLocks noGrp="1"/>
          </p:cNvSpPr>
          <p:nvPr>
            <p:ph type="title"/>
          </p:nvPr>
        </p:nvSpPr>
        <p:spPr>
          <a:xfrm>
            <a:off x="479425" y="476250"/>
            <a:ext cx="11233150" cy="1044575"/>
          </a:xfrm>
        </p:spPr>
        <p:txBody>
          <a:bodyPr anchor="ctr">
            <a:normAutofit/>
          </a:bodyPr>
          <a:lstStyle/>
          <a:p>
            <a:r>
              <a:rPr lang="de-CH"/>
              <a:t>CV</a:t>
            </a:r>
            <a:endParaRPr lang="en-US"/>
          </a:p>
        </p:txBody>
      </p:sp>
      <p:sp>
        <p:nvSpPr>
          <p:cNvPr id="4" name="Foliennummernplatzhalter 3">
            <a:extLst>
              <a:ext uri="{FF2B5EF4-FFF2-40B4-BE49-F238E27FC236}">
                <a16:creationId xmlns:a16="http://schemas.microsoft.com/office/drawing/2014/main" id="{D8F79CC5-608C-82CA-66BA-F3A514C1CD6E}"/>
              </a:ext>
            </a:extLst>
          </p:cNvPr>
          <p:cNvSpPr>
            <a:spLocks noGrp="1"/>
          </p:cNvSpPr>
          <p:nvPr>
            <p:ph type="sldNum" sz="quarter" idx="10"/>
          </p:nvPr>
        </p:nvSpPr>
        <p:spPr>
          <a:xfrm>
            <a:off x="8256589" y="6478264"/>
            <a:ext cx="3455986" cy="180000"/>
          </a:xfrm>
        </p:spPr>
        <p:txBody>
          <a:bodyPr anchor="t">
            <a:normAutofit/>
          </a:bodyPr>
          <a:lstStyle/>
          <a:p>
            <a:pPr>
              <a:spcAft>
                <a:spcPts val="600"/>
              </a:spcAft>
            </a:pPr>
            <a:fld id="{476BE59D-4918-439E-9CBF-5840B2847889}" type="slidenum">
              <a:rPr lang="en-GB" smtClean="0"/>
              <a:pPr>
                <a:spcAft>
                  <a:spcPts val="600"/>
                </a:spcAft>
              </a:pPr>
              <a:t>16</a:t>
            </a:fld>
            <a:endParaRPr lang="en-GB"/>
          </a:p>
        </p:txBody>
      </p:sp>
      <p:pic>
        <p:nvPicPr>
          <p:cNvPr id="6" name="Grafik 5" descr="Ein Bild, das Kleidung, Menschliches Gesicht, Person, Im Haus enthält.&#10;&#10;Automatisch generierte Beschreibung">
            <a:extLst>
              <a:ext uri="{FF2B5EF4-FFF2-40B4-BE49-F238E27FC236}">
                <a16:creationId xmlns:a16="http://schemas.microsoft.com/office/drawing/2014/main" id="{2A53B732-9842-618F-0955-199A1AE5A622}"/>
              </a:ext>
            </a:extLst>
          </p:cNvPr>
          <p:cNvPicPr>
            <a:picLocks noChangeAspect="1"/>
          </p:cNvPicPr>
          <p:nvPr/>
        </p:nvPicPr>
        <p:blipFill>
          <a:blip r:embed="rId2">
            <a:extLst>
              <a:ext uri="{28A0092B-C50C-407E-A947-70E740481C1C}">
                <a14:useLocalDpi xmlns:a14="http://schemas.microsoft.com/office/drawing/2010/main" val="0"/>
              </a:ext>
            </a:extLst>
          </a:blip>
          <a:srcRect l="12974" r="4135"/>
          <a:stretch/>
        </p:blipFill>
        <p:spPr>
          <a:xfrm>
            <a:off x="479425" y="1711325"/>
            <a:ext cx="5426075" cy="4352544"/>
          </a:xfrm>
          <a:prstGeom prst="rect">
            <a:avLst/>
          </a:prstGeom>
          <a:noFill/>
        </p:spPr>
      </p:pic>
      <p:sp>
        <p:nvSpPr>
          <p:cNvPr id="3" name="Textplatzhalter 2">
            <a:extLst>
              <a:ext uri="{FF2B5EF4-FFF2-40B4-BE49-F238E27FC236}">
                <a16:creationId xmlns:a16="http://schemas.microsoft.com/office/drawing/2014/main" id="{E989DA20-7A5C-21E4-309F-C62AA52DB813}"/>
              </a:ext>
            </a:extLst>
          </p:cNvPr>
          <p:cNvSpPr>
            <a:spLocks noGrp="1"/>
          </p:cNvSpPr>
          <p:nvPr>
            <p:ph type="body" sz="quarter" idx="4294967295"/>
          </p:nvPr>
        </p:nvSpPr>
        <p:spPr>
          <a:xfrm>
            <a:off x="6286500" y="1711325"/>
            <a:ext cx="5426075" cy="4352544"/>
          </a:xfrm>
        </p:spPr>
        <p:txBody>
          <a:bodyPr anchor="t">
            <a:normAutofit/>
          </a:bodyPr>
          <a:lstStyle/>
          <a:p>
            <a:pPr marL="0">
              <a:spcAft>
                <a:spcPts val="600"/>
              </a:spcAft>
              <a:buFont typeface="Arial" panose="020B0604020202020204" pitchFamily="34" charset="0"/>
              <a:buChar char="•"/>
            </a:pPr>
            <a:r>
              <a:rPr lang="en-US" kern="1200"/>
              <a:t>Your CV is directly linked to your profile in the data container «Team»</a:t>
            </a:r>
          </a:p>
          <a:p>
            <a:pPr marL="0">
              <a:spcAft>
                <a:spcPts val="600"/>
              </a:spcAft>
              <a:buFont typeface="Arial" panose="020B0604020202020204" pitchFamily="34" charset="0"/>
              <a:buChar char="•"/>
            </a:pPr>
            <a:r>
              <a:rPr lang="en-US" kern="1200">
                <a:solidFill>
                  <a:schemeClr val="accent1"/>
                </a:solidFill>
              </a:rPr>
              <a:t>You do not have to upload a separate CV document anymore on the portal</a:t>
            </a:r>
          </a:p>
        </p:txBody>
      </p:sp>
      <p:sp>
        <p:nvSpPr>
          <p:cNvPr id="7" name="Textfeld 6">
            <a:extLst>
              <a:ext uri="{FF2B5EF4-FFF2-40B4-BE49-F238E27FC236}">
                <a16:creationId xmlns:a16="http://schemas.microsoft.com/office/drawing/2014/main" id="{7CE325C6-EF54-E5A5-38F8-8DE1A4B8B716}"/>
              </a:ext>
            </a:extLst>
          </p:cNvPr>
          <p:cNvSpPr txBox="1"/>
          <p:nvPr/>
        </p:nvSpPr>
        <p:spPr>
          <a:xfrm>
            <a:off x="479425" y="6003185"/>
            <a:ext cx="6096000" cy="378565"/>
          </a:xfrm>
          <a:prstGeom prst="rect">
            <a:avLst/>
          </a:prstGeom>
          <a:noFill/>
        </p:spPr>
        <p:txBody>
          <a:bodyPr wrap="square">
            <a:spAutoFit/>
          </a:bodyPr>
          <a:lstStyle/>
          <a:p>
            <a:pPr>
              <a:lnSpc>
                <a:spcPct val="107000"/>
              </a:lnSpc>
              <a:spcAft>
                <a:spcPts val="800"/>
              </a:spcAft>
            </a:pPr>
            <a:r>
              <a:rPr lang="de-CH" sz="18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 SNF / </a:t>
            </a:r>
            <a:r>
              <a:rPr lang="en-US" b="0" i="0" err="1">
                <a:solidFill>
                  <a:schemeClr val="bg1">
                    <a:lumMod val="50000"/>
                  </a:schemeClr>
                </a:solidFill>
                <a:effectLst/>
                <a:latin typeface="Open Sans" panose="020B0606030504020204" pitchFamily="34" charset="0"/>
              </a:rPr>
              <a:t>Janosch</a:t>
            </a:r>
            <a:r>
              <a:rPr lang="en-US" b="0" i="0">
                <a:solidFill>
                  <a:schemeClr val="bg1">
                    <a:lumMod val="50000"/>
                  </a:schemeClr>
                </a:solidFill>
                <a:effectLst/>
                <a:latin typeface="Open Sans" panose="020B0606030504020204" pitchFamily="34" charset="0"/>
              </a:rPr>
              <a:t> Abel</a:t>
            </a:r>
            <a:endParaRPr lang="en-US" sz="18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97554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8EA85-A221-1CAB-8604-260F7B1F31BF}"/>
              </a:ext>
            </a:extLst>
          </p:cNvPr>
          <p:cNvSpPr>
            <a:spLocks noGrp="1"/>
          </p:cNvSpPr>
          <p:nvPr>
            <p:ph type="title"/>
          </p:nvPr>
        </p:nvSpPr>
        <p:spPr/>
        <p:txBody>
          <a:bodyPr/>
          <a:lstStyle/>
          <a:p>
            <a:r>
              <a:rPr lang="de-CH" err="1">
                <a:solidFill>
                  <a:srgbClr val="C95B40"/>
                </a:solidFill>
              </a:rPr>
              <a:t>How</a:t>
            </a:r>
            <a:r>
              <a:rPr lang="de-CH">
                <a:solidFill>
                  <a:srgbClr val="C95B40"/>
                </a:solidFill>
              </a:rPr>
              <a:t> </a:t>
            </a:r>
            <a:r>
              <a:rPr lang="de-CH" err="1">
                <a:solidFill>
                  <a:srgbClr val="C95B40"/>
                </a:solidFill>
              </a:rPr>
              <a:t>to</a:t>
            </a:r>
            <a:r>
              <a:rPr lang="de-CH">
                <a:solidFill>
                  <a:srgbClr val="C95B40"/>
                </a:solidFill>
              </a:rPr>
              <a:t> </a:t>
            </a:r>
            <a:r>
              <a:rPr lang="de-CH" err="1">
                <a:solidFill>
                  <a:srgbClr val="C95B40"/>
                </a:solidFill>
              </a:rPr>
              <a:t>submit</a:t>
            </a:r>
            <a:r>
              <a:rPr lang="de-CH">
                <a:solidFill>
                  <a:srgbClr val="C95B40"/>
                </a:solidFill>
              </a:rPr>
              <a:t> a </a:t>
            </a:r>
            <a:r>
              <a:rPr lang="de-CH" err="1">
                <a:solidFill>
                  <a:srgbClr val="C95B40"/>
                </a:solidFill>
              </a:rPr>
              <a:t>rejected</a:t>
            </a:r>
            <a:r>
              <a:rPr lang="de-CH">
                <a:solidFill>
                  <a:srgbClr val="C95B40"/>
                </a:solidFill>
              </a:rPr>
              <a:t> </a:t>
            </a:r>
            <a:r>
              <a:rPr lang="de-CH" err="1">
                <a:solidFill>
                  <a:srgbClr val="C95B40"/>
                </a:solidFill>
              </a:rPr>
              <a:t>project</a:t>
            </a:r>
            <a:r>
              <a:rPr lang="de-CH">
                <a:solidFill>
                  <a:srgbClr val="C95B40"/>
                </a:solidFill>
              </a:rPr>
              <a:t> </a:t>
            </a:r>
            <a:r>
              <a:rPr lang="de-CH" err="1">
                <a:solidFill>
                  <a:srgbClr val="C95B40"/>
                </a:solidFill>
              </a:rPr>
              <a:t>from</a:t>
            </a:r>
            <a:r>
              <a:rPr lang="de-CH">
                <a:solidFill>
                  <a:srgbClr val="C95B40"/>
                </a:solidFill>
              </a:rPr>
              <a:t> </a:t>
            </a:r>
            <a:r>
              <a:rPr lang="de-CH" err="1">
                <a:solidFill>
                  <a:srgbClr val="C95B40"/>
                </a:solidFill>
              </a:rPr>
              <a:t>the</a:t>
            </a:r>
            <a:r>
              <a:rPr lang="de-CH">
                <a:solidFill>
                  <a:srgbClr val="C95B40"/>
                </a:solidFill>
              </a:rPr>
              <a:t> Health and </a:t>
            </a:r>
            <a:r>
              <a:rPr lang="de-CH" err="1">
                <a:solidFill>
                  <a:srgbClr val="C95B40"/>
                </a:solidFill>
              </a:rPr>
              <a:t>Wellbeing</a:t>
            </a:r>
            <a:r>
              <a:rPr lang="de-CH">
                <a:solidFill>
                  <a:srgbClr val="C95B40"/>
                </a:solidFill>
              </a:rPr>
              <a:t> Call</a:t>
            </a:r>
            <a:endParaRPr lang="en-US">
              <a:solidFill>
                <a:srgbClr val="C95B40"/>
              </a:solidFill>
            </a:endParaRPr>
          </a:p>
        </p:txBody>
      </p:sp>
      <p:sp>
        <p:nvSpPr>
          <p:cNvPr id="3" name="Textplatzhalter 2">
            <a:extLst>
              <a:ext uri="{FF2B5EF4-FFF2-40B4-BE49-F238E27FC236}">
                <a16:creationId xmlns:a16="http://schemas.microsoft.com/office/drawing/2014/main" id="{3E16B416-8CF2-0A1D-8CD7-A3CBAB02AA07}"/>
              </a:ext>
            </a:extLst>
          </p:cNvPr>
          <p:cNvSpPr>
            <a:spLocks noGrp="1"/>
          </p:cNvSpPr>
          <p:nvPr>
            <p:ph type="body" sz="quarter" idx="13"/>
          </p:nvPr>
        </p:nvSpPr>
        <p:spPr>
          <a:xfrm>
            <a:off x="479425" y="2166122"/>
            <a:ext cx="10855840" cy="1968556"/>
          </a:xfrm>
        </p:spPr>
        <p:txBody>
          <a:bodyPr/>
          <a:lstStyle/>
          <a:p>
            <a:pPr marL="0" indent="0">
              <a:buNone/>
            </a:pPr>
            <a:r>
              <a:rPr lang="en-US">
                <a:cs typeface="Arial"/>
              </a:rPr>
              <a:t>Your rejected Health and Wellbeing call proposal </a:t>
            </a:r>
            <a:r>
              <a:rPr lang="en-US">
                <a:solidFill>
                  <a:srgbClr val="1F1F1F"/>
                </a:solidFill>
                <a:effectLst/>
                <a:latin typeface="Arial" panose="020B0604020202020204" pitchFamily="34" charset="0"/>
              </a:rPr>
              <a:t>will be evaluated as a new project in the project funding scheme.</a:t>
            </a:r>
          </a:p>
          <a:p>
            <a:pPr marL="0" indent="0">
              <a:buNone/>
            </a:pPr>
            <a:r>
              <a:rPr lang="en-US">
                <a:solidFill>
                  <a:srgbClr val="1F1F1F"/>
                </a:solidFill>
                <a:latin typeface="Arial" panose="020B0604020202020204" pitchFamily="34" charset="0"/>
                <a:sym typeface="Wingdings" panose="05000000000000000000" pitchFamily="2" charset="2"/>
              </a:rPr>
              <a:t> </a:t>
            </a:r>
            <a:r>
              <a:rPr lang="en-US">
                <a:solidFill>
                  <a:srgbClr val="1F1F1F"/>
                </a:solidFill>
                <a:latin typeface="Arial" panose="020B0604020202020204" pitchFamily="34" charset="0"/>
              </a:rPr>
              <a:t>Revision notes are not required</a:t>
            </a:r>
            <a:endParaRPr lang="en-US">
              <a:solidFill>
                <a:srgbClr val="1F1F1F"/>
              </a:solidFill>
              <a:effectLst/>
              <a:latin typeface="Arial" panose="020B0604020202020204" pitchFamily="34" charset="0"/>
            </a:endParaRPr>
          </a:p>
          <a:p>
            <a:endParaRPr lang="en-US">
              <a:solidFill>
                <a:srgbClr val="1F1F1F"/>
              </a:solidFill>
              <a:latin typeface="Arial" panose="020B0604020202020204" pitchFamily="34" charset="0"/>
            </a:endParaRPr>
          </a:p>
          <a:p>
            <a:endParaRPr lang="en-US">
              <a:solidFill>
                <a:srgbClr val="1F1F1F"/>
              </a:solidFill>
              <a:effectLst/>
              <a:latin typeface="Arial" panose="020B0604020202020204" pitchFamily="34" charset="0"/>
            </a:endParaRPr>
          </a:p>
          <a:p>
            <a:endParaRPr lang="en-US">
              <a:solidFill>
                <a:srgbClr val="1F1F1F"/>
              </a:solidFill>
              <a:latin typeface="Arial" panose="020B0604020202020204" pitchFamily="34" charset="0"/>
            </a:endParaRPr>
          </a:p>
          <a:p>
            <a:endParaRPr lang="en-US">
              <a:solidFill>
                <a:srgbClr val="1F1F1F"/>
              </a:solidFill>
              <a:effectLst/>
              <a:latin typeface="Arial" panose="020B0604020202020204" pitchFamily="34" charset="0"/>
            </a:endParaRPr>
          </a:p>
          <a:p>
            <a:endParaRPr lang="en-US">
              <a:solidFill>
                <a:srgbClr val="1F1F1F"/>
              </a:solidFill>
              <a:latin typeface="Arial" panose="020B0604020202020204" pitchFamily="34" charset="0"/>
            </a:endParaRPr>
          </a:p>
          <a:p>
            <a:endParaRPr lang="en-US">
              <a:solidFill>
                <a:srgbClr val="1F1F1F"/>
              </a:solidFill>
              <a:effectLst/>
              <a:latin typeface="Arial" panose="020B0604020202020204" pitchFamily="34" charset="0"/>
            </a:endParaRPr>
          </a:p>
          <a:p>
            <a:endParaRPr lang="en-US">
              <a:solidFill>
                <a:srgbClr val="1F1F1F"/>
              </a:solidFill>
              <a:latin typeface="Arial" panose="020B0604020202020204" pitchFamily="34" charset="0"/>
            </a:endParaRPr>
          </a:p>
          <a:p>
            <a:endParaRPr lang="en-US">
              <a:solidFill>
                <a:srgbClr val="1F1F1F"/>
              </a:solidFill>
              <a:effectLst/>
              <a:latin typeface="Arial" panose="020B0604020202020204" pitchFamily="34" charset="0"/>
            </a:endParaRPr>
          </a:p>
          <a:p>
            <a:endParaRPr lang="en-US">
              <a:solidFill>
                <a:srgbClr val="1F1F1F"/>
              </a:solidFill>
              <a:latin typeface="Arial" panose="020B0604020202020204" pitchFamily="34" charset="0"/>
            </a:endParaRPr>
          </a:p>
          <a:p>
            <a:pPr marL="0" indent="0">
              <a:buNone/>
            </a:pPr>
            <a:endParaRPr lang="en-US">
              <a:solidFill>
                <a:srgbClr val="1F1F1F"/>
              </a:solidFill>
              <a:effectLst/>
              <a:latin typeface="Arial" panose="020B0604020202020204" pitchFamily="34" charset="0"/>
            </a:endParaRPr>
          </a:p>
          <a:p>
            <a:endParaRPr lang="en-US">
              <a:solidFill>
                <a:srgbClr val="1F1F1F"/>
              </a:solidFill>
              <a:latin typeface="Arial" panose="020B0604020202020204" pitchFamily="34" charset="0"/>
            </a:endParaRPr>
          </a:p>
          <a:p>
            <a:endParaRPr lang="en-US">
              <a:solidFill>
                <a:srgbClr val="1F1F1F"/>
              </a:solidFill>
              <a:effectLst/>
              <a:latin typeface="Arial" panose="020B0604020202020204" pitchFamily="34" charset="0"/>
            </a:endParaRPr>
          </a:p>
        </p:txBody>
      </p:sp>
      <p:sp>
        <p:nvSpPr>
          <p:cNvPr id="4" name="Foliennummernplatzhalter 3">
            <a:extLst>
              <a:ext uri="{FF2B5EF4-FFF2-40B4-BE49-F238E27FC236}">
                <a16:creationId xmlns:a16="http://schemas.microsoft.com/office/drawing/2014/main" id="{CB6E68E6-01A3-2186-ADED-56F3E6DADC58}"/>
              </a:ext>
            </a:extLst>
          </p:cNvPr>
          <p:cNvSpPr>
            <a:spLocks noGrp="1"/>
          </p:cNvSpPr>
          <p:nvPr>
            <p:ph type="sldNum" sz="quarter" idx="14"/>
          </p:nvPr>
        </p:nvSpPr>
        <p:spPr/>
        <p:txBody>
          <a:bodyPr/>
          <a:lstStyle/>
          <a:p>
            <a:fld id="{476BE59D-4918-439E-9CBF-5840B2847889}" type="slidenum">
              <a:rPr lang="en-GB" smtClean="0"/>
              <a:pPr/>
              <a:t>17</a:t>
            </a:fld>
            <a:endParaRPr lang="en-GB"/>
          </a:p>
        </p:txBody>
      </p:sp>
    </p:spTree>
    <p:extLst>
      <p:ext uri="{BB962C8B-B14F-4D97-AF65-F5344CB8AC3E}">
        <p14:creationId xmlns:p14="http://schemas.microsoft.com/office/powerpoint/2010/main" val="3231394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5E2484-4F48-14C9-B958-9DF1DA4AF18A}"/>
              </a:ext>
            </a:extLst>
          </p:cNvPr>
          <p:cNvSpPr>
            <a:spLocks noGrp="1"/>
          </p:cNvSpPr>
          <p:nvPr>
            <p:ph type="title"/>
          </p:nvPr>
        </p:nvSpPr>
        <p:spPr/>
        <p:txBody>
          <a:bodyPr/>
          <a:lstStyle/>
          <a:p>
            <a:r>
              <a:rPr lang="en-GB">
                <a:solidFill>
                  <a:schemeClr val="accent1"/>
                </a:solidFill>
              </a:rPr>
              <a:t>Is the project use-inspired?</a:t>
            </a:r>
            <a:endParaRPr lang="en-US">
              <a:solidFill>
                <a:schemeClr val="accent1"/>
              </a:solidFill>
            </a:endParaRPr>
          </a:p>
        </p:txBody>
      </p:sp>
      <p:sp>
        <p:nvSpPr>
          <p:cNvPr id="4" name="Espace réservé du numéro de diapositive 3">
            <a:extLst>
              <a:ext uri="{FF2B5EF4-FFF2-40B4-BE49-F238E27FC236}">
                <a16:creationId xmlns:a16="http://schemas.microsoft.com/office/drawing/2014/main" id="{1B3C29A4-8B98-E8B0-1D2F-98771A738FFD}"/>
              </a:ext>
            </a:extLst>
          </p:cNvPr>
          <p:cNvSpPr>
            <a:spLocks noGrp="1"/>
          </p:cNvSpPr>
          <p:nvPr>
            <p:ph type="sldNum" sz="quarter" idx="14"/>
          </p:nvPr>
        </p:nvSpPr>
        <p:spPr/>
        <p:txBody>
          <a:bodyPr/>
          <a:lstStyle/>
          <a:p>
            <a:fld id="{476BE59D-4918-439E-9CBF-5840B2847889}" type="slidenum">
              <a:rPr lang="en-GB" smtClean="0"/>
              <a:pPr/>
              <a:t>18</a:t>
            </a:fld>
            <a:endParaRPr lang="en-GB"/>
          </a:p>
        </p:txBody>
      </p:sp>
      <p:pic>
        <p:nvPicPr>
          <p:cNvPr id="8" name="Grafik 7" descr="Ein Bild, das Text, Schrift, Screenshot enthält.&#10;&#10;Automatisch generierte Beschreibung">
            <a:extLst>
              <a:ext uri="{FF2B5EF4-FFF2-40B4-BE49-F238E27FC236}">
                <a16:creationId xmlns:a16="http://schemas.microsoft.com/office/drawing/2014/main" id="{6B2B79C2-8A11-A38D-16A8-B89B9ABCE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424" y="1992933"/>
            <a:ext cx="9271938" cy="3640095"/>
          </a:xfrm>
          <a:prstGeom prst="rect">
            <a:avLst/>
          </a:prstGeom>
        </p:spPr>
      </p:pic>
      <p:sp>
        <p:nvSpPr>
          <p:cNvPr id="9" name="Textplatzhalter 8">
            <a:extLst>
              <a:ext uri="{FF2B5EF4-FFF2-40B4-BE49-F238E27FC236}">
                <a16:creationId xmlns:a16="http://schemas.microsoft.com/office/drawing/2014/main" id="{C45DBE70-C7E2-EDAD-0578-B8D7E43E9351}"/>
              </a:ext>
            </a:extLst>
          </p:cNvPr>
          <p:cNvSpPr txBox="1">
            <a:spLocks/>
          </p:cNvSpPr>
          <p:nvPr/>
        </p:nvSpPr>
        <p:spPr>
          <a:xfrm>
            <a:off x="479424" y="1224971"/>
            <a:ext cx="11086499" cy="767961"/>
          </a:xfrm>
          <a:prstGeom prst="rect">
            <a:avLst/>
          </a:prstGeom>
        </p:spPr>
        <p:txBody>
          <a:bodyPr vert="horz" lIns="0" tIns="0" rIns="0" bIns="0" rtlCol="0">
            <a:noAutofit/>
          </a:bodyPr>
          <a:lstStyle>
            <a:lvl1pPr marL="21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5pPr>
            <a:lvl6pPr marL="129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6pPr>
            <a:lvl7pPr marL="151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7pPr>
            <a:lvl8pPr marL="172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8pPr>
            <a:lvl9pPr marL="194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1200"/>
              </a:spcAft>
              <a:buNone/>
            </a:pPr>
            <a:r>
              <a:rPr lang="en-GB">
                <a:solidFill>
                  <a:srgbClr val="C95B40"/>
                </a:solidFill>
              </a:rPr>
              <a:t>The broader impact must be declared directly </a:t>
            </a:r>
            <a:r>
              <a:rPr lang="en-GB" b="1">
                <a:solidFill>
                  <a:srgbClr val="C95B40"/>
                </a:solidFill>
              </a:rPr>
              <a:t>on the portal </a:t>
            </a:r>
            <a:r>
              <a:rPr lang="en-GB">
                <a:solidFill>
                  <a:srgbClr val="C95B40"/>
                </a:solidFill>
              </a:rPr>
              <a:t>in the data container “research plan” (not in the research plan document)</a:t>
            </a:r>
          </a:p>
        </p:txBody>
      </p:sp>
    </p:spTree>
    <p:extLst>
      <p:ext uri="{BB962C8B-B14F-4D97-AF65-F5344CB8AC3E}">
        <p14:creationId xmlns:p14="http://schemas.microsoft.com/office/powerpoint/2010/main" val="3696618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flèche&#10;&#10;Description générée automatiquement">
            <a:extLst>
              <a:ext uri="{FF2B5EF4-FFF2-40B4-BE49-F238E27FC236}">
                <a16:creationId xmlns:a16="http://schemas.microsoft.com/office/drawing/2014/main" id="{649A611A-1276-F8CB-1BF9-BDA50B95EDD6}"/>
              </a:ext>
            </a:extLst>
          </p:cNvPr>
          <p:cNvPicPr>
            <a:picLocks noChangeAspect="1"/>
          </p:cNvPicPr>
          <p:nvPr/>
        </p:nvPicPr>
        <p:blipFill>
          <a:blip r:embed="rId3">
            <a:duotone>
              <a:schemeClr val="accent4">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5748953" y="685023"/>
            <a:ext cx="5595561" cy="5487953"/>
          </a:xfrm>
          <a:prstGeom prst="rect">
            <a:avLst/>
          </a:prstGeom>
        </p:spPr>
      </p:pic>
      <p:sp>
        <p:nvSpPr>
          <p:cNvPr id="2" name="Titre 1">
            <a:extLst>
              <a:ext uri="{FF2B5EF4-FFF2-40B4-BE49-F238E27FC236}">
                <a16:creationId xmlns:a16="http://schemas.microsoft.com/office/drawing/2014/main" id="{8D98C31F-CD2C-B380-E5AF-9D983801D4C8}"/>
              </a:ext>
            </a:extLst>
          </p:cNvPr>
          <p:cNvSpPr>
            <a:spLocks noGrp="1"/>
          </p:cNvSpPr>
          <p:nvPr>
            <p:ph type="title"/>
          </p:nvPr>
        </p:nvSpPr>
        <p:spPr/>
        <p:txBody>
          <a:bodyPr/>
          <a:lstStyle/>
          <a:p>
            <a:r>
              <a:rPr lang="en-GB">
                <a:solidFill>
                  <a:schemeClr val="accent1"/>
                </a:solidFill>
              </a:rPr>
              <a:t>What do I have to consider for the research plan?</a:t>
            </a:r>
            <a:endParaRPr lang="en-US">
              <a:solidFill>
                <a:schemeClr val="accent1"/>
              </a:solidFill>
            </a:endParaRPr>
          </a:p>
        </p:txBody>
      </p:sp>
      <p:sp>
        <p:nvSpPr>
          <p:cNvPr id="3" name="Espace réservé du texte 2">
            <a:extLst>
              <a:ext uri="{FF2B5EF4-FFF2-40B4-BE49-F238E27FC236}">
                <a16:creationId xmlns:a16="http://schemas.microsoft.com/office/drawing/2014/main" id="{996424C9-CF56-A790-A7D2-AB7A6D37BBB4}"/>
              </a:ext>
            </a:extLst>
          </p:cNvPr>
          <p:cNvSpPr>
            <a:spLocks noGrp="1"/>
          </p:cNvSpPr>
          <p:nvPr>
            <p:ph type="body" sz="quarter" idx="13"/>
          </p:nvPr>
        </p:nvSpPr>
        <p:spPr>
          <a:xfrm>
            <a:off x="479425" y="2770943"/>
            <a:ext cx="11233150" cy="3250445"/>
          </a:xfrm>
        </p:spPr>
        <p:txBody>
          <a:bodyPr vert="horz" lIns="0" tIns="0" rIns="0" bIns="0" rtlCol="0" anchor="t">
            <a:noAutofit/>
          </a:bodyPr>
          <a:lstStyle/>
          <a:p>
            <a:pPr marL="215900" indent="-215900">
              <a:lnSpc>
                <a:spcPct val="150000"/>
              </a:lnSpc>
              <a:spcAft>
                <a:spcPts val="600"/>
              </a:spcAft>
              <a:buFont typeface="Arial" panose="020B0604020202020204" pitchFamily="34" charset="0"/>
              <a:buChar char="•"/>
            </a:pPr>
            <a:r>
              <a:rPr lang="en-US"/>
              <a:t>Title, front page, footnotes, illustrations, formulae, tables count towards the maximum</a:t>
            </a:r>
          </a:p>
          <a:p>
            <a:pPr marL="215900" indent="-215900">
              <a:lnSpc>
                <a:spcPct val="150000"/>
              </a:lnSpc>
              <a:spcAft>
                <a:spcPts val="600"/>
              </a:spcAft>
              <a:buFont typeface="Arial" panose="020B0604020202020204" pitchFamily="34" charset="0"/>
              <a:buChar char="•"/>
            </a:pPr>
            <a:r>
              <a:rPr lang="en-US"/>
              <a:t>Bibliography does not count towards page maximum</a:t>
            </a:r>
          </a:p>
          <a:p>
            <a:pPr marL="215900" indent="-215900">
              <a:lnSpc>
                <a:spcPct val="150000"/>
              </a:lnSpc>
              <a:spcAft>
                <a:spcPts val="600"/>
              </a:spcAft>
              <a:buFont typeface="Arial" panose="020B0604020202020204" pitchFamily="34" charset="0"/>
              <a:buChar char="•"/>
            </a:pPr>
            <a:r>
              <a:rPr lang="en-US">
                <a:solidFill>
                  <a:srgbClr val="C95B40"/>
                </a:solidFill>
              </a:rPr>
              <a:t>Check the character count on the SNSF Portal which is binding. Document formats may change the coding.</a:t>
            </a:r>
          </a:p>
          <a:p>
            <a:pPr marL="215900" indent="-215900">
              <a:lnSpc>
                <a:spcPct val="150000"/>
              </a:lnSpc>
              <a:spcAft>
                <a:spcPts val="600"/>
              </a:spcAft>
              <a:buFont typeface="Arial" panose="020B0604020202020204" pitchFamily="34" charset="0"/>
              <a:buChar char="•"/>
            </a:pPr>
            <a:r>
              <a:rPr lang="en-US"/>
              <a:t>Min. font size 10 and line spacing 1.5</a:t>
            </a:r>
          </a:p>
          <a:p>
            <a:pPr marL="215900" indent="-215900">
              <a:lnSpc>
                <a:spcPct val="150000"/>
              </a:lnSpc>
              <a:spcAft>
                <a:spcPts val="600"/>
              </a:spcAft>
              <a:buFont typeface="Arial" panose="020B0604020202020204" pitchFamily="34" charset="0"/>
              <a:buChar char="•"/>
            </a:pPr>
            <a:r>
              <a:rPr lang="en-US"/>
              <a:t>No annexed documents allowed</a:t>
            </a:r>
          </a:p>
          <a:p>
            <a:pPr marL="215900" indent="-215900">
              <a:lnSpc>
                <a:spcPct val="150000"/>
              </a:lnSpc>
              <a:spcAft>
                <a:spcPts val="600"/>
              </a:spcAft>
              <a:buFont typeface="Arial" panose="020B0604020202020204" pitchFamily="34" charset="0"/>
              <a:buChar char="•"/>
            </a:pPr>
            <a:r>
              <a:rPr lang="en-US"/>
              <a:t>Structure of the research plan according to guidelines</a:t>
            </a:r>
          </a:p>
          <a:p>
            <a:pPr marL="215900" indent="-215900">
              <a:lnSpc>
                <a:spcPct val="150000"/>
              </a:lnSpc>
              <a:spcAft>
                <a:spcPts val="600"/>
              </a:spcAft>
              <a:buFont typeface="Arial" panose="020B0604020202020204" pitchFamily="34" charset="0"/>
              <a:buChar char="•"/>
            </a:pPr>
            <a:endParaRPr lang="en-US">
              <a:cs typeface="Arial"/>
            </a:endParaRPr>
          </a:p>
          <a:p>
            <a:pPr marL="0" indent="0">
              <a:lnSpc>
                <a:spcPct val="150000"/>
              </a:lnSpc>
              <a:spcAft>
                <a:spcPts val="600"/>
              </a:spcAft>
              <a:buNone/>
            </a:pPr>
            <a:endParaRPr lang="en-US">
              <a:cs typeface="Arial"/>
            </a:endParaRPr>
          </a:p>
          <a:p>
            <a:pPr marL="215900" indent="-215900">
              <a:lnSpc>
                <a:spcPct val="150000"/>
              </a:lnSpc>
              <a:spcAft>
                <a:spcPts val="600"/>
              </a:spcAft>
              <a:buFont typeface="Arial" panose="020B0604020202020204" pitchFamily="34" charset="0"/>
              <a:buChar char="•"/>
            </a:pPr>
            <a:endParaRPr lang="en-US">
              <a:solidFill>
                <a:schemeClr val="accent2">
                  <a:lumMod val="75000"/>
                </a:schemeClr>
              </a:solidFill>
              <a:cs typeface="Arial" panose="020B0604020202020204"/>
            </a:endParaRPr>
          </a:p>
        </p:txBody>
      </p:sp>
      <p:sp>
        <p:nvSpPr>
          <p:cNvPr id="4" name="Espace réservé du numéro de diapositive 3">
            <a:extLst>
              <a:ext uri="{FF2B5EF4-FFF2-40B4-BE49-F238E27FC236}">
                <a16:creationId xmlns:a16="http://schemas.microsoft.com/office/drawing/2014/main" id="{F6D52976-69A6-8867-603B-5F128172D8AF}"/>
              </a:ext>
            </a:extLst>
          </p:cNvPr>
          <p:cNvSpPr>
            <a:spLocks noGrp="1"/>
          </p:cNvSpPr>
          <p:nvPr>
            <p:ph type="sldNum" sz="quarter" idx="14"/>
          </p:nvPr>
        </p:nvSpPr>
        <p:spPr/>
        <p:txBody>
          <a:bodyPr/>
          <a:lstStyle/>
          <a:p>
            <a:fld id="{476BE59D-4918-439E-9CBF-5840B2847889}" type="slidenum">
              <a:rPr lang="en-GB" smtClean="0"/>
              <a:pPr/>
              <a:t>19</a:t>
            </a:fld>
            <a:endParaRPr lang="en-GB"/>
          </a:p>
        </p:txBody>
      </p:sp>
      <p:graphicFrame>
        <p:nvGraphicFramePr>
          <p:cNvPr id="5" name="Tabelle 4">
            <a:extLst>
              <a:ext uri="{FF2B5EF4-FFF2-40B4-BE49-F238E27FC236}">
                <a16:creationId xmlns:a16="http://schemas.microsoft.com/office/drawing/2014/main" id="{6F2E5B00-6F0C-4886-E531-437ADC9BE071}"/>
              </a:ext>
            </a:extLst>
          </p:cNvPr>
          <p:cNvGraphicFramePr>
            <a:graphicFrameLocks noGrp="1"/>
          </p:cNvGraphicFramePr>
          <p:nvPr>
            <p:extLst>
              <p:ext uri="{D42A27DB-BD31-4B8C-83A1-F6EECF244321}">
                <p14:modId xmlns:p14="http://schemas.microsoft.com/office/powerpoint/2010/main" val="2724153925"/>
              </p:ext>
            </p:extLst>
          </p:nvPr>
        </p:nvGraphicFramePr>
        <p:xfrm>
          <a:off x="479425" y="1421441"/>
          <a:ext cx="10279191" cy="1112520"/>
        </p:xfrm>
        <a:graphic>
          <a:graphicData uri="http://schemas.openxmlformats.org/drawingml/2006/table">
            <a:tbl>
              <a:tblPr firstRow="1" firstCol="1">
                <a:tableStyleId>{72833802-FEF1-4C79-8D5D-14CF1EAF98D9}</a:tableStyleId>
              </a:tblPr>
              <a:tblGrid>
                <a:gridCol w="3426397">
                  <a:extLst>
                    <a:ext uri="{9D8B030D-6E8A-4147-A177-3AD203B41FA5}">
                      <a16:colId xmlns:a16="http://schemas.microsoft.com/office/drawing/2014/main" val="3810206778"/>
                    </a:ext>
                  </a:extLst>
                </a:gridCol>
                <a:gridCol w="3426397">
                  <a:extLst>
                    <a:ext uri="{9D8B030D-6E8A-4147-A177-3AD203B41FA5}">
                      <a16:colId xmlns:a16="http://schemas.microsoft.com/office/drawing/2014/main" val="2519834066"/>
                    </a:ext>
                  </a:extLst>
                </a:gridCol>
                <a:gridCol w="3426397">
                  <a:extLst>
                    <a:ext uri="{9D8B030D-6E8A-4147-A177-3AD203B41FA5}">
                      <a16:colId xmlns:a16="http://schemas.microsoft.com/office/drawing/2014/main" val="3875976779"/>
                    </a:ext>
                  </a:extLst>
                </a:gridCol>
              </a:tblGrid>
              <a:tr h="370840">
                <a:tc>
                  <a:txBody>
                    <a:bodyPr/>
                    <a:lstStyle/>
                    <a:p>
                      <a:r>
                        <a:rPr lang="de-CH"/>
                        <a:t># </a:t>
                      </a:r>
                      <a:r>
                        <a:rPr lang="de-CH" err="1"/>
                        <a:t>of</a:t>
                      </a:r>
                      <a:r>
                        <a:rPr lang="de-CH"/>
                        <a:t> </a:t>
                      </a:r>
                      <a:r>
                        <a:rPr lang="de-CH" err="1"/>
                        <a:t>applicants</a:t>
                      </a:r>
                      <a:endParaRPr lang="en-US"/>
                    </a:p>
                  </a:txBody>
                  <a:tcPr/>
                </a:tc>
                <a:tc>
                  <a:txBody>
                    <a:bodyPr/>
                    <a:lstStyle/>
                    <a:p>
                      <a:r>
                        <a:rPr lang="de-CH"/>
                        <a:t>Max. </a:t>
                      </a:r>
                      <a:r>
                        <a:rPr lang="de-CH" err="1"/>
                        <a:t>page</a:t>
                      </a:r>
                      <a:r>
                        <a:rPr lang="de-CH"/>
                        <a:t> </a:t>
                      </a:r>
                      <a:r>
                        <a:rPr lang="de-CH" err="1"/>
                        <a:t>length</a:t>
                      </a:r>
                      <a:endParaRPr lang="en-US"/>
                    </a:p>
                  </a:txBody>
                  <a:tcPr/>
                </a:tc>
                <a:tc>
                  <a:txBody>
                    <a:bodyPr/>
                    <a:lstStyle/>
                    <a:p>
                      <a:r>
                        <a:rPr lang="de-CH"/>
                        <a:t>Max. </a:t>
                      </a:r>
                      <a:r>
                        <a:rPr lang="de-CH" err="1"/>
                        <a:t>characters</a:t>
                      </a:r>
                      <a:r>
                        <a:rPr lang="de-CH"/>
                        <a:t> </a:t>
                      </a:r>
                      <a:r>
                        <a:rPr lang="de-CH" err="1"/>
                        <a:t>with</a:t>
                      </a:r>
                      <a:r>
                        <a:rPr lang="de-CH"/>
                        <a:t> </a:t>
                      </a:r>
                      <a:r>
                        <a:rPr lang="de-CH" err="1"/>
                        <a:t>spaces</a:t>
                      </a:r>
                      <a:endParaRPr lang="en-US"/>
                    </a:p>
                  </a:txBody>
                  <a:tcPr/>
                </a:tc>
                <a:extLst>
                  <a:ext uri="{0D108BD9-81ED-4DB2-BD59-A6C34878D82A}">
                    <a16:rowId xmlns:a16="http://schemas.microsoft.com/office/drawing/2014/main" val="3705475088"/>
                  </a:ext>
                </a:extLst>
              </a:tr>
              <a:tr h="370840">
                <a:tc>
                  <a:txBody>
                    <a:bodyPr/>
                    <a:lstStyle/>
                    <a:p>
                      <a:r>
                        <a:rPr lang="de-CH"/>
                        <a:t>Single PI</a:t>
                      </a:r>
                      <a:endParaRPr lang="en-US"/>
                    </a:p>
                  </a:txBody>
                  <a:tcPr/>
                </a:tc>
                <a:tc>
                  <a:txBody>
                    <a:bodyPr/>
                    <a:lstStyle/>
                    <a:p>
                      <a:r>
                        <a:rPr lang="de-CH"/>
                        <a:t>15 </a:t>
                      </a:r>
                      <a:r>
                        <a:rPr lang="de-CH" err="1"/>
                        <a:t>pages</a:t>
                      </a:r>
                      <a:endParaRPr lang="en-US"/>
                    </a:p>
                  </a:txBody>
                  <a:tcPr/>
                </a:tc>
                <a:tc>
                  <a:txBody>
                    <a:bodyPr/>
                    <a:lstStyle/>
                    <a:p>
                      <a:r>
                        <a:rPr lang="de-CH"/>
                        <a:t>60’000</a:t>
                      </a:r>
                      <a:endParaRPr lang="en-US"/>
                    </a:p>
                  </a:txBody>
                  <a:tcPr/>
                </a:tc>
                <a:extLst>
                  <a:ext uri="{0D108BD9-81ED-4DB2-BD59-A6C34878D82A}">
                    <a16:rowId xmlns:a16="http://schemas.microsoft.com/office/drawing/2014/main" val="3367492011"/>
                  </a:ext>
                </a:extLst>
              </a:tr>
              <a:tr h="370840">
                <a:tc>
                  <a:txBody>
                    <a:bodyPr/>
                    <a:lstStyle/>
                    <a:p>
                      <a:r>
                        <a:rPr lang="de-CH"/>
                        <a:t>Collaborative Projects</a:t>
                      </a:r>
                      <a:endParaRPr lang="en-US"/>
                    </a:p>
                  </a:txBody>
                  <a:tcPr/>
                </a:tc>
                <a:tc>
                  <a:txBody>
                    <a:bodyPr/>
                    <a:lstStyle/>
                    <a:p>
                      <a:r>
                        <a:rPr lang="de-CH"/>
                        <a:t>17 </a:t>
                      </a:r>
                      <a:r>
                        <a:rPr lang="de-CH" err="1"/>
                        <a:t>pages</a:t>
                      </a:r>
                      <a:endParaRPr lang="en-US"/>
                    </a:p>
                  </a:txBody>
                  <a:tcPr/>
                </a:tc>
                <a:tc>
                  <a:txBody>
                    <a:bodyPr/>
                    <a:lstStyle/>
                    <a:p>
                      <a:r>
                        <a:rPr lang="de-CH"/>
                        <a:t>68’000</a:t>
                      </a:r>
                      <a:endParaRPr lang="en-US"/>
                    </a:p>
                  </a:txBody>
                  <a:tcPr/>
                </a:tc>
                <a:extLst>
                  <a:ext uri="{0D108BD9-81ED-4DB2-BD59-A6C34878D82A}">
                    <a16:rowId xmlns:a16="http://schemas.microsoft.com/office/drawing/2014/main" val="89151854"/>
                  </a:ext>
                </a:extLst>
              </a:tr>
            </a:tbl>
          </a:graphicData>
        </a:graphic>
      </p:graphicFrame>
    </p:spTree>
    <p:extLst>
      <p:ext uri="{BB962C8B-B14F-4D97-AF65-F5344CB8AC3E}">
        <p14:creationId xmlns:p14="http://schemas.microsoft.com/office/powerpoint/2010/main" val="3842064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9B61DC2-D75A-4C16-96E1-86E78820E626}"/>
              </a:ext>
            </a:extLst>
          </p:cNvPr>
          <p:cNvSpPr>
            <a:spLocks noGrp="1"/>
          </p:cNvSpPr>
          <p:nvPr>
            <p:ph type="title"/>
          </p:nvPr>
        </p:nvSpPr>
        <p:spPr>
          <a:xfrm>
            <a:off x="479425" y="476250"/>
            <a:ext cx="11233150" cy="1044575"/>
          </a:xfrm>
        </p:spPr>
        <p:txBody>
          <a:bodyPr/>
          <a:lstStyle/>
          <a:p>
            <a:r>
              <a:rPr lang="en-GB">
                <a:solidFill>
                  <a:schemeClr val="accent1"/>
                </a:solidFill>
              </a:rPr>
              <a:t>Agenda</a:t>
            </a:r>
          </a:p>
        </p:txBody>
      </p:sp>
      <p:sp>
        <p:nvSpPr>
          <p:cNvPr id="9" name="Textplatzhalter 8">
            <a:extLst>
              <a:ext uri="{FF2B5EF4-FFF2-40B4-BE49-F238E27FC236}">
                <a16:creationId xmlns:a16="http://schemas.microsoft.com/office/drawing/2014/main" id="{9F29C565-19E1-4048-B8F2-D2C37992B689}"/>
              </a:ext>
            </a:extLst>
          </p:cNvPr>
          <p:cNvSpPr>
            <a:spLocks noGrp="1"/>
          </p:cNvSpPr>
          <p:nvPr>
            <p:ph type="body" sz="quarter" idx="13"/>
          </p:nvPr>
        </p:nvSpPr>
        <p:spPr>
          <a:xfrm>
            <a:off x="422275" y="317500"/>
            <a:ext cx="9559925" cy="4421188"/>
          </a:xfrm>
        </p:spPr>
        <p:txBody>
          <a:bodyPr/>
          <a:lstStyle/>
          <a:p>
            <a:pPr marL="0" indent="0">
              <a:buNone/>
            </a:pPr>
            <a:endParaRPr lang="en-GB"/>
          </a:p>
          <a:p>
            <a:pPr marL="0" indent="0">
              <a:buNone/>
            </a:pPr>
            <a:endParaRPr lang="en-GB"/>
          </a:p>
          <a:p>
            <a:pPr marL="0" indent="0">
              <a:buNone/>
            </a:pPr>
            <a:endParaRPr lang="en-GB"/>
          </a:p>
          <a:p>
            <a:pPr>
              <a:buFont typeface="Arial" panose="020B0604020202020204" pitchFamily="34" charset="0"/>
              <a:buChar char="•"/>
            </a:pPr>
            <a:r>
              <a:rPr lang="en-US"/>
              <a:t>Health and Wellbeing call results</a:t>
            </a:r>
          </a:p>
          <a:p>
            <a:pPr>
              <a:buFont typeface="Arial" panose="020B0604020202020204" pitchFamily="34" charset="0"/>
              <a:buChar char="•"/>
            </a:pPr>
            <a:r>
              <a:rPr lang="en-US"/>
              <a:t>Project funding call</a:t>
            </a:r>
          </a:p>
          <a:p>
            <a:pPr>
              <a:buFont typeface="Arial" panose="020B0604020202020204" pitchFamily="34" charset="0"/>
              <a:buChar char="•"/>
            </a:pPr>
            <a:r>
              <a:rPr lang="en-GB"/>
              <a:t>Q&amp;A (not recorded)</a:t>
            </a:r>
          </a:p>
          <a:p>
            <a:pPr marL="0" indent="0">
              <a:buNone/>
            </a:pPr>
            <a:endParaRPr lang="en-GB"/>
          </a:p>
          <a:p>
            <a:pPr marL="0" indent="0">
              <a:buNone/>
            </a:pPr>
            <a:endParaRPr lang="en-GB"/>
          </a:p>
          <a:p>
            <a:pPr marL="0" indent="0">
              <a:buNone/>
            </a:pPr>
            <a:endParaRPr lang="en-GB"/>
          </a:p>
        </p:txBody>
      </p:sp>
      <p:sp>
        <p:nvSpPr>
          <p:cNvPr id="2" name="Foliennummernplatzhalter 1">
            <a:extLst>
              <a:ext uri="{FF2B5EF4-FFF2-40B4-BE49-F238E27FC236}">
                <a16:creationId xmlns:a16="http://schemas.microsoft.com/office/drawing/2014/main" id="{94E04C7D-CCF1-4EC0-833B-7E9B9DAD513F}"/>
              </a:ext>
            </a:extLst>
          </p:cNvPr>
          <p:cNvSpPr>
            <a:spLocks noGrp="1"/>
          </p:cNvSpPr>
          <p:nvPr>
            <p:ph type="sldNum" sz="quarter" idx="14"/>
          </p:nvPr>
        </p:nvSpPr>
        <p:spPr/>
        <p:txBody>
          <a:bodyPr/>
          <a:lstStyle/>
          <a:p>
            <a:fld id="{476BE59D-4918-439E-9CBF-5840B2847889}" type="slidenum">
              <a:rPr lang="en-GB" smtClean="0"/>
              <a:pPr/>
              <a:t>2</a:t>
            </a:fld>
            <a:endParaRPr lang="en-GB"/>
          </a:p>
        </p:txBody>
      </p:sp>
      <p:sp>
        <p:nvSpPr>
          <p:cNvPr id="4" name="Textfeld 3">
            <a:extLst>
              <a:ext uri="{FF2B5EF4-FFF2-40B4-BE49-F238E27FC236}">
                <a16:creationId xmlns:a16="http://schemas.microsoft.com/office/drawing/2014/main" id="{5DCE5BA1-FE03-4046-D287-18300A51A2A2}"/>
              </a:ext>
            </a:extLst>
          </p:cNvPr>
          <p:cNvSpPr txBox="1"/>
          <p:nvPr/>
        </p:nvSpPr>
        <p:spPr>
          <a:xfrm>
            <a:off x="479425" y="3260401"/>
            <a:ext cx="10969625" cy="600164"/>
          </a:xfrm>
          <a:prstGeom prst="rect">
            <a:avLst/>
          </a:prstGeom>
          <a:noFill/>
        </p:spPr>
        <p:txBody>
          <a:bodyPr wrap="square">
            <a:spAutoFit/>
          </a:bodyPr>
          <a:lstStyle/>
          <a:p>
            <a:pPr>
              <a:spcBef>
                <a:spcPts val="600"/>
              </a:spcBef>
            </a:pPr>
            <a:r>
              <a:rPr lang="en-GB" sz="1400" b="1"/>
              <a:t>Note</a:t>
            </a:r>
          </a:p>
          <a:p>
            <a:pPr>
              <a:spcBef>
                <a:spcPts val="600"/>
              </a:spcBef>
            </a:pPr>
            <a:r>
              <a:rPr lang="en-GB" sz="1400">
                <a:solidFill>
                  <a:srgbClr val="C95B40"/>
                </a:solidFill>
              </a:rPr>
              <a:t>The </a:t>
            </a:r>
            <a:r>
              <a:rPr lang="en-GB" sz="1400" b="1">
                <a:solidFill>
                  <a:srgbClr val="C95B40"/>
                </a:solidFill>
              </a:rPr>
              <a:t>text in red </a:t>
            </a:r>
            <a:r>
              <a:rPr lang="en-GB" sz="1400">
                <a:solidFill>
                  <a:srgbClr val="C95B40"/>
                </a:solidFill>
              </a:rPr>
              <a:t>refers to </a:t>
            </a:r>
            <a:r>
              <a:rPr lang="en-GB" sz="1400" b="1">
                <a:solidFill>
                  <a:srgbClr val="C95B40"/>
                </a:solidFill>
              </a:rPr>
              <a:t>differences between the Health and Wellbeing instrument and project funding instrument</a:t>
            </a:r>
            <a:r>
              <a:rPr lang="en-GB" sz="1400">
                <a:solidFill>
                  <a:srgbClr val="C95B40"/>
                </a:solidFill>
              </a:rPr>
              <a:t>.</a:t>
            </a:r>
          </a:p>
        </p:txBody>
      </p:sp>
    </p:spTree>
    <p:extLst>
      <p:ext uri="{BB962C8B-B14F-4D97-AF65-F5344CB8AC3E}">
        <p14:creationId xmlns:p14="http://schemas.microsoft.com/office/powerpoint/2010/main" val="623418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9B61DC2-D75A-4C16-96E1-86E78820E626}"/>
              </a:ext>
            </a:extLst>
          </p:cNvPr>
          <p:cNvSpPr>
            <a:spLocks noGrp="1"/>
          </p:cNvSpPr>
          <p:nvPr>
            <p:ph type="title"/>
          </p:nvPr>
        </p:nvSpPr>
        <p:spPr>
          <a:xfrm>
            <a:off x="479425" y="476250"/>
            <a:ext cx="11233150" cy="1044575"/>
          </a:xfrm>
        </p:spPr>
        <p:txBody>
          <a:bodyPr vert="horz" lIns="0" tIns="18000" rIns="0" bIns="0" rtlCol="0" anchor="ctr" anchorCtr="0">
            <a:normAutofit/>
          </a:bodyPr>
          <a:lstStyle/>
          <a:p>
            <a:r>
              <a:rPr lang="en-GB">
                <a:solidFill>
                  <a:schemeClr val="accent1"/>
                </a:solidFill>
              </a:rPr>
              <a:t>Budget</a:t>
            </a:r>
          </a:p>
        </p:txBody>
      </p:sp>
      <p:sp>
        <p:nvSpPr>
          <p:cNvPr id="2" name="Foliennummernplatzhalter 1">
            <a:extLst>
              <a:ext uri="{FF2B5EF4-FFF2-40B4-BE49-F238E27FC236}">
                <a16:creationId xmlns:a16="http://schemas.microsoft.com/office/drawing/2014/main" id="{94E04C7D-CCF1-4EC0-833B-7E9B9DAD513F}"/>
              </a:ext>
            </a:extLst>
          </p:cNvPr>
          <p:cNvSpPr>
            <a:spLocks noGrp="1"/>
          </p:cNvSpPr>
          <p:nvPr>
            <p:ph type="sldNum" sz="quarter" idx="10"/>
          </p:nvPr>
        </p:nvSpPr>
        <p:spPr>
          <a:xfrm>
            <a:off x="8256589" y="6478264"/>
            <a:ext cx="3455986" cy="180000"/>
          </a:xfrm>
        </p:spPr>
        <p:txBody>
          <a:bodyPr vert="horz" lIns="0" tIns="0" rIns="0" bIns="0" rtlCol="0" anchor="t" anchorCtr="0">
            <a:normAutofit/>
          </a:bodyPr>
          <a:lstStyle/>
          <a:p>
            <a:pPr>
              <a:spcAft>
                <a:spcPts val="600"/>
              </a:spcAft>
            </a:pPr>
            <a:fld id="{476BE59D-4918-439E-9CBF-5840B2847889}" type="slidenum">
              <a:rPr lang="en-GB" smtClean="0"/>
              <a:pPr>
                <a:spcAft>
                  <a:spcPts val="600"/>
                </a:spcAft>
              </a:pPr>
              <a:t>20</a:t>
            </a:fld>
            <a:endParaRPr lang="en-GB"/>
          </a:p>
        </p:txBody>
      </p:sp>
      <p:sp>
        <p:nvSpPr>
          <p:cNvPr id="11" name="Textplatzhalter 8">
            <a:extLst>
              <a:ext uri="{FF2B5EF4-FFF2-40B4-BE49-F238E27FC236}">
                <a16:creationId xmlns:a16="http://schemas.microsoft.com/office/drawing/2014/main" id="{097613D3-5AE2-E597-D112-57A6666700B7}"/>
              </a:ext>
            </a:extLst>
          </p:cNvPr>
          <p:cNvSpPr txBox="1">
            <a:spLocks/>
          </p:cNvSpPr>
          <p:nvPr/>
        </p:nvSpPr>
        <p:spPr>
          <a:xfrm>
            <a:off x="479425" y="1520825"/>
            <a:ext cx="5426075" cy="4352544"/>
          </a:xfrm>
          <a:prstGeom prst="rect">
            <a:avLst/>
          </a:prstGeom>
        </p:spPr>
        <p:txBody>
          <a:bodyPr vert="horz" lIns="0" tIns="0" rIns="0" bIns="0" rtlCol="0" anchor="t">
            <a:normAutofit/>
          </a:bodyPr>
          <a:lstStyle>
            <a:lvl1pPr marL="21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5pPr>
            <a:lvl6pPr marL="129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6pPr>
            <a:lvl7pPr marL="151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7pPr>
            <a:lvl8pPr marL="172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8pPr>
            <a:lvl9pPr marL="194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9pPr>
          </a:lstStyle>
          <a:p>
            <a:pPr marL="0">
              <a:lnSpc>
                <a:spcPct val="110000"/>
              </a:lnSpc>
              <a:spcAft>
                <a:spcPts val="1200"/>
              </a:spcAft>
              <a:buFont typeface="Arial" panose="020B0604020202020204" pitchFamily="34" charset="0"/>
              <a:buChar char="•"/>
            </a:pPr>
            <a:r>
              <a:rPr lang="en-US" sz="1700" b="1" kern="1200"/>
              <a:t>Costs covered by grant</a:t>
            </a:r>
            <a:r>
              <a:rPr lang="en-US" sz="1700" kern="1200"/>
              <a:t>: personnel, consumables, travel, small non-standard equipment. </a:t>
            </a:r>
          </a:p>
          <a:p>
            <a:pPr marL="0">
              <a:lnSpc>
                <a:spcPct val="110000"/>
              </a:lnSpc>
              <a:spcAft>
                <a:spcPts val="1200"/>
              </a:spcAft>
              <a:buFont typeface="Arial" panose="020B0604020202020204" pitchFamily="34" charset="0"/>
              <a:buChar char="•"/>
            </a:pPr>
            <a:r>
              <a:rPr lang="en-US" sz="1700" kern="1200">
                <a:solidFill>
                  <a:schemeClr val="accent1"/>
                </a:solidFill>
              </a:rPr>
              <a:t>Coordination costs for </a:t>
            </a:r>
            <a:r>
              <a:rPr lang="en-US" sz="1700" b="1" kern="1200">
                <a:solidFill>
                  <a:schemeClr val="accent1"/>
                </a:solidFill>
              </a:rPr>
              <a:t>collaborative</a:t>
            </a:r>
            <a:r>
              <a:rPr lang="en-US" sz="1700" kern="1200">
                <a:solidFill>
                  <a:schemeClr val="accent1"/>
                </a:solidFill>
              </a:rPr>
              <a:t> projects are eligible</a:t>
            </a:r>
          </a:p>
          <a:p>
            <a:pPr marL="0">
              <a:lnSpc>
                <a:spcPct val="110000"/>
              </a:lnSpc>
              <a:spcAft>
                <a:spcPts val="1200"/>
              </a:spcAft>
              <a:buFont typeface="Arial" panose="020B0604020202020204" pitchFamily="34" charset="0"/>
              <a:buChar char="•"/>
            </a:pPr>
            <a:r>
              <a:rPr lang="en-US" sz="1700" b="1" kern="1200"/>
              <a:t>Salary of applicants and project partners </a:t>
            </a:r>
            <a:r>
              <a:rPr lang="en-US" sz="1700" kern="1200"/>
              <a:t>are </a:t>
            </a:r>
            <a:r>
              <a:rPr lang="en-US" sz="1700" b="1" kern="1200"/>
              <a:t>not covered</a:t>
            </a:r>
          </a:p>
          <a:p>
            <a:pPr marL="0" lvl="1" indent="-180975">
              <a:lnSpc>
                <a:spcPct val="110000"/>
              </a:lnSpc>
              <a:spcAft>
                <a:spcPts val="1200"/>
              </a:spcAft>
              <a:buFont typeface="Arial" panose="020B0604020202020204" pitchFamily="34" charset="0"/>
              <a:buChar char="•"/>
            </a:pPr>
            <a:r>
              <a:rPr lang="en-US" sz="1700" kern="1200"/>
              <a:t>CHF 250’000.- per applicant and per year</a:t>
            </a:r>
          </a:p>
          <a:p>
            <a:pPr marL="0" lvl="1" indent="-180975">
              <a:lnSpc>
                <a:spcPct val="110000"/>
              </a:lnSpc>
              <a:spcAft>
                <a:spcPts val="1200"/>
              </a:spcAft>
              <a:buFont typeface="Arial" panose="020B0604020202020204" pitchFamily="34" charset="0"/>
              <a:buChar char="•"/>
            </a:pPr>
            <a:r>
              <a:rPr lang="en-US" sz="1700" kern="1200"/>
              <a:t>CHF 1 Mio. per year </a:t>
            </a:r>
            <a:endParaRPr lang="en-US" sz="1700" b="1" kern="1200"/>
          </a:p>
          <a:p>
            <a:pPr marL="0">
              <a:lnSpc>
                <a:spcPct val="110000"/>
              </a:lnSpc>
              <a:spcAft>
                <a:spcPts val="1200"/>
              </a:spcAft>
              <a:buFont typeface="Arial" panose="020B0604020202020204" pitchFamily="34" charset="0"/>
              <a:buChar char="•"/>
            </a:pPr>
            <a:r>
              <a:rPr lang="en-US" sz="1700" b="1" kern="1200"/>
              <a:t>Min. </a:t>
            </a:r>
            <a:r>
              <a:rPr lang="en-US" sz="1700" kern="1200"/>
              <a:t>CHF 100’000.- </a:t>
            </a:r>
          </a:p>
          <a:p>
            <a:pPr marL="0">
              <a:lnSpc>
                <a:spcPct val="110000"/>
              </a:lnSpc>
              <a:spcAft>
                <a:spcPts val="1200"/>
              </a:spcAft>
              <a:buFont typeface="Arial" panose="020B0604020202020204" pitchFamily="34" charset="0"/>
              <a:buChar char="•"/>
            </a:pPr>
            <a:r>
              <a:rPr lang="en-US" sz="1700" b="1" kern="1200"/>
              <a:t>Max:  </a:t>
            </a:r>
            <a:r>
              <a:rPr lang="en-US" sz="1700" kern="1200"/>
              <a:t>CHF 4 Mio.-</a:t>
            </a:r>
          </a:p>
          <a:p>
            <a:pPr marL="0">
              <a:lnSpc>
                <a:spcPct val="110000"/>
              </a:lnSpc>
              <a:spcAft>
                <a:spcPts val="1200"/>
              </a:spcAft>
              <a:buFont typeface="Arial" panose="020B0604020202020204" pitchFamily="34" charset="0"/>
              <a:buChar char="•"/>
            </a:pPr>
            <a:r>
              <a:rPr lang="en-US" sz="1700" kern="1200"/>
              <a:t>All costs must be justified</a:t>
            </a:r>
          </a:p>
        </p:txBody>
      </p:sp>
    </p:spTree>
    <p:extLst>
      <p:ext uri="{BB962C8B-B14F-4D97-AF65-F5344CB8AC3E}">
        <p14:creationId xmlns:p14="http://schemas.microsoft.com/office/powerpoint/2010/main" val="77436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5">
            <a:extLst>
              <a:ext uri="{FF2B5EF4-FFF2-40B4-BE49-F238E27FC236}">
                <a16:creationId xmlns:a16="http://schemas.microsoft.com/office/drawing/2014/main" id="{75A4BFCC-761E-1A8A-22B8-8BD115F07EAE}"/>
              </a:ext>
            </a:extLst>
          </p:cNvPr>
          <p:cNvPicPr>
            <a:picLocks noChangeAspect="1"/>
          </p:cNvPicPr>
          <p:nvPr/>
        </p:nvPicPr>
        <p:blipFill rotWithShape="1">
          <a:blip r:embed="rId2"/>
          <a:srcRect t="15721" r="1" b="1"/>
          <a:stretch/>
        </p:blipFill>
        <p:spPr>
          <a:xfrm>
            <a:off x="4" y="10"/>
            <a:ext cx="12190646" cy="6857990"/>
          </a:xfrm>
          <a:custGeom>
            <a:avLst/>
            <a:gdLst>
              <a:gd name="connsiteX0" fmla="*/ 1225546 w 12190646"/>
              <a:gd name="connsiteY0" fmla="*/ 6438900 h 6858000"/>
              <a:gd name="connsiteX1" fmla="*/ 1225546 w 12190646"/>
              <a:gd name="connsiteY1" fmla="*/ 6600825 h 6858000"/>
              <a:gd name="connsiteX2" fmla="*/ 1261323 w 12190646"/>
              <a:gd name="connsiteY2" fmla="*/ 6600825 h 6858000"/>
              <a:gd name="connsiteX3" fmla="*/ 1261323 w 12190646"/>
              <a:gd name="connsiteY3" fmla="*/ 6534666 h 6858000"/>
              <a:gd name="connsiteX4" fmla="*/ 1327401 w 12190646"/>
              <a:gd name="connsiteY4" fmla="*/ 6534666 h 6858000"/>
              <a:gd name="connsiteX5" fmla="*/ 1327401 w 12190646"/>
              <a:gd name="connsiteY5" fmla="*/ 6502501 h 6858000"/>
              <a:gd name="connsiteX6" fmla="*/ 1261323 w 12190646"/>
              <a:gd name="connsiteY6" fmla="*/ 6502501 h 6858000"/>
              <a:gd name="connsiteX7" fmla="*/ 1261323 w 12190646"/>
              <a:gd name="connsiteY7" fmla="*/ 6470700 h 6858000"/>
              <a:gd name="connsiteX8" fmla="*/ 1330321 w 12190646"/>
              <a:gd name="connsiteY8" fmla="*/ 6470700 h 6858000"/>
              <a:gd name="connsiteX9" fmla="*/ 1330321 w 12190646"/>
              <a:gd name="connsiteY9" fmla="*/ 6438900 h 6858000"/>
              <a:gd name="connsiteX10" fmla="*/ 904872 w 12190646"/>
              <a:gd name="connsiteY10" fmla="*/ 6438900 h 6858000"/>
              <a:gd name="connsiteX11" fmla="*/ 904872 w 12190646"/>
              <a:gd name="connsiteY11" fmla="*/ 6600825 h 6858000"/>
              <a:gd name="connsiteX12" fmla="*/ 940407 w 12190646"/>
              <a:gd name="connsiteY12" fmla="*/ 6600825 h 6858000"/>
              <a:gd name="connsiteX13" fmla="*/ 940407 w 12190646"/>
              <a:gd name="connsiteY13" fmla="*/ 6547825 h 6858000"/>
              <a:gd name="connsiteX14" fmla="*/ 938942 w 12190646"/>
              <a:gd name="connsiteY14" fmla="*/ 6494825 h 6858000"/>
              <a:gd name="connsiteX15" fmla="*/ 963853 w 12190646"/>
              <a:gd name="connsiteY15" fmla="*/ 6538321 h 6858000"/>
              <a:gd name="connsiteX16" fmla="*/ 1001953 w 12190646"/>
              <a:gd name="connsiteY16" fmla="*/ 6600825 h 6858000"/>
              <a:gd name="connsiteX17" fmla="*/ 1038222 w 12190646"/>
              <a:gd name="connsiteY17" fmla="*/ 6600825 h 6858000"/>
              <a:gd name="connsiteX18" fmla="*/ 1038222 w 12190646"/>
              <a:gd name="connsiteY18" fmla="*/ 6438900 h 6858000"/>
              <a:gd name="connsiteX19" fmla="*/ 1002686 w 12190646"/>
              <a:gd name="connsiteY19" fmla="*/ 6438900 h 6858000"/>
              <a:gd name="connsiteX20" fmla="*/ 1002686 w 12190646"/>
              <a:gd name="connsiteY20" fmla="*/ 6492997 h 6858000"/>
              <a:gd name="connsiteX21" fmla="*/ 1004151 w 12190646"/>
              <a:gd name="connsiteY21" fmla="*/ 6543804 h 6858000"/>
              <a:gd name="connsiteX22" fmla="*/ 979973 w 12190646"/>
              <a:gd name="connsiteY22" fmla="*/ 6502135 h 6858000"/>
              <a:gd name="connsiteX23" fmla="*/ 941140 w 12190646"/>
              <a:gd name="connsiteY23" fmla="*/ 6438900 h 6858000"/>
              <a:gd name="connsiteX24" fmla="*/ 1127860 w 12190646"/>
              <a:gd name="connsiteY24" fmla="*/ 6435725 h 6858000"/>
              <a:gd name="connsiteX25" fmla="*/ 1065431 w 12190646"/>
              <a:gd name="connsiteY25" fmla="*/ 6485218 h 6858000"/>
              <a:gd name="connsiteX26" fmla="*/ 1117638 w 12190646"/>
              <a:gd name="connsiteY26" fmla="*/ 6533611 h 6858000"/>
              <a:gd name="connsiteX27" fmla="*/ 1138448 w 12190646"/>
              <a:gd name="connsiteY27" fmla="*/ 6537643 h 6858000"/>
              <a:gd name="connsiteX28" fmla="*/ 1162544 w 12190646"/>
              <a:gd name="connsiteY28" fmla="*/ 6554508 h 6858000"/>
              <a:gd name="connsiteX29" fmla="*/ 1132972 w 12190646"/>
              <a:gd name="connsiteY29" fmla="*/ 6573938 h 6858000"/>
              <a:gd name="connsiteX30" fmla="*/ 1084050 w 12190646"/>
              <a:gd name="connsiteY30" fmla="*/ 6548642 h 6858000"/>
              <a:gd name="connsiteX31" fmla="*/ 1058859 w 12190646"/>
              <a:gd name="connsiteY31" fmla="*/ 6569905 h 6858000"/>
              <a:gd name="connsiteX32" fmla="*/ 1131876 w 12190646"/>
              <a:gd name="connsiteY32" fmla="*/ 6604000 h 6858000"/>
              <a:gd name="connsiteX33" fmla="*/ 1200147 w 12190646"/>
              <a:gd name="connsiteY33" fmla="*/ 6551575 h 6858000"/>
              <a:gd name="connsiteX34" fmla="*/ 1151226 w 12190646"/>
              <a:gd name="connsiteY34" fmla="*/ 6505015 h 6858000"/>
              <a:gd name="connsiteX35" fmla="*/ 1124940 w 12190646"/>
              <a:gd name="connsiteY35" fmla="*/ 6499882 h 6858000"/>
              <a:gd name="connsiteX36" fmla="*/ 1103035 w 12190646"/>
              <a:gd name="connsiteY36" fmla="*/ 6482285 h 6858000"/>
              <a:gd name="connsiteX37" fmla="*/ 1128591 w 12190646"/>
              <a:gd name="connsiteY37" fmla="*/ 6465787 h 6858000"/>
              <a:gd name="connsiteX38" fmla="*/ 1170210 w 12190646"/>
              <a:gd name="connsiteY38" fmla="*/ 6483385 h 6858000"/>
              <a:gd name="connsiteX39" fmla="*/ 1193211 w 12190646"/>
              <a:gd name="connsiteY39" fmla="*/ 6461388 h 6858000"/>
              <a:gd name="connsiteX40" fmla="*/ 1127860 w 12190646"/>
              <a:gd name="connsiteY40" fmla="*/ 6435725 h 6858000"/>
              <a:gd name="connsiteX41" fmla="*/ 807365 w 12190646"/>
              <a:gd name="connsiteY41" fmla="*/ 6435725 h 6858000"/>
              <a:gd name="connsiteX42" fmla="*/ 744773 w 12190646"/>
              <a:gd name="connsiteY42" fmla="*/ 6485218 h 6858000"/>
              <a:gd name="connsiteX43" fmla="*/ 796750 w 12190646"/>
              <a:gd name="connsiteY43" fmla="*/ 6533611 h 6858000"/>
              <a:gd name="connsiteX44" fmla="*/ 817980 w 12190646"/>
              <a:gd name="connsiteY44" fmla="*/ 6537643 h 6858000"/>
              <a:gd name="connsiteX45" fmla="*/ 842137 w 12190646"/>
              <a:gd name="connsiteY45" fmla="*/ 6554508 h 6858000"/>
              <a:gd name="connsiteX46" fmla="*/ 812489 w 12190646"/>
              <a:gd name="connsiteY46" fmla="*/ 6573938 h 6858000"/>
              <a:gd name="connsiteX47" fmla="*/ 763075 w 12190646"/>
              <a:gd name="connsiteY47" fmla="*/ 6548642 h 6858000"/>
              <a:gd name="connsiteX48" fmla="*/ 738185 w 12190646"/>
              <a:gd name="connsiteY48" fmla="*/ 6569905 h 6858000"/>
              <a:gd name="connsiteX49" fmla="*/ 811391 w 12190646"/>
              <a:gd name="connsiteY49" fmla="*/ 6604000 h 6858000"/>
              <a:gd name="connsiteX50" fmla="*/ 879473 w 12190646"/>
              <a:gd name="connsiteY50" fmla="*/ 6551575 h 6858000"/>
              <a:gd name="connsiteX51" fmla="*/ 830791 w 12190646"/>
              <a:gd name="connsiteY51" fmla="*/ 6505015 h 6858000"/>
              <a:gd name="connsiteX52" fmla="*/ 804436 w 12190646"/>
              <a:gd name="connsiteY52" fmla="*/ 6499882 h 6858000"/>
              <a:gd name="connsiteX53" fmla="*/ 782474 w 12190646"/>
              <a:gd name="connsiteY53" fmla="*/ 6482285 h 6858000"/>
              <a:gd name="connsiteX54" fmla="*/ 807731 w 12190646"/>
              <a:gd name="connsiteY54" fmla="*/ 6465787 h 6858000"/>
              <a:gd name="connsiteX55" fmla="*/ 849824 w 12190646"/>
              <a:gd name="connsiteY55" fmla="*/ 6483385 h 6858000"/>
              <a:gd name="connsiteX56" fmla="*/ 872884 w 12190646"/>
              <a:gd name="connsiteY56" fmla="*/ 6461388 h 6858000"/>
              <a:gd name="connsiteX57" fmla="*/ 807365 w 12190646"/>
              <a:gd name="connsiteY57" fmla="*/ 6435725 h 6858000"/>
              <a:gd name="connsiteX58" fmla="*/ 608805 w 12190646"/>
              <a:gd name="connsiteY58" fmla="*/ 6346825 h 6858000"/>
              <a:gd name="connsiteX59" fmla="*/ 588961 w 12190646"/>
              <a:gd name="connsiteY59" fmla="*/ 6366669 h 6858000"/>
              <a:gd name="connsiteX60" fmla="*/ 594773 w 12190646"/>
              <a:gd name="connsiteY60" fmla="*/ 6380701 h 6858000"/>
              <a:gd name="connsiteX61" fmla="*/ 606418 w 12190646"/>
              <a:gd name="connsiteY61" fmla="*/ 6385524 h 6858000"/>
              <a:gd name="connsiteX62" fmla="*/ 606418 w 12190646"/>
              <a:gd name="connsiteY62" fmla="*/ 6455105 h 6858000"/>
              <a:gd name="connsiteX63" fmla="*/ 596943 w 12190646"/>
              <a:gd name="connsiteY63" fmla="*/ 6459114 h 6858000"/>
              <a:gd name="connsiteX64" fmla="*/ 595850 w 12190646"/>
              <a:gd name="connsiteY64" fmla="*/ 6459843 h 6858000"/>
              <a:gd name="connsiteX65" fmla="*/ 595121 w 12190646"/>
              <a:gd name="connsiteY65" fmla="*/ 6460936 h 6858000"/>
              <a:gd name="connsiteX66" fmla="*/ 589290 w 12190646"/>
              <a:gd name="connsiteY66" fmla="*/ 6472233 h 6858000"/>
              <a:gd name="connsiteX67" fmla="*/ 519326 w 12190646"/>
              <a:gd name="connsiteY67" fmla="*/ 6472233 h 6858000"/>
              <a:gd name="connsiteX68" fmla="*/ 514886 w 12190646"/>
              <a:gd name="connsiteY68" fmla="*/ 6461943 h 6858000"/>
              <a:gd name="connsiteX69" fmla="*/ 500854 w 12190646"/>
              <a:gd name="connsiteY69" fmla="*/ 6456363 h 6858000"/>
              <a:gd name="connsiteX70" fmla="*/ 481010 w 12190646"/>
              <a:gd name="connsiteY70" fmla="*/ 6475413 h 6858000"/>
              <a:gd name="connsiteX71" fmla="*/ 486822 w 12190646"/>
              <a:gd name="connsiteY71" fmla="*/ 6488884 h 6858000"/>
              <a:gd name="connsiteX72" fmla="*/ 498473 w 12190646"/>
              <a:gd name="connsiteY72" fmla="*/ 6493516 h 6858000"/>
              <a:gd name="connsiteX73" fmla="*/ 498473 w 12190646"/>
              <a:gd name="connsiteY73" fmla="*/ 6565300 h 6858000"/>
              <a:gd name="connsiteX74" fmla="*/ 486824 w 12190646"/>
              <a:gd name="connsiteY74" fmla="*/ 6570125 h 6858000"/>
              <a:gd name="connsiteX75" fmla="*/ 481012 w 12190646"/>
              <a:gd name="connsiteY75" fmla="*/ 6584157 h 6858000"/>
              <a:gd name="connsiteX76" fmla="*/ 500856 w 12190646"/>
              <a:gd name="connsiteY76" fmla="*/ 6604001 h 6858000"/>
              <a:gd name="connsiteX77" fmla="*/ 520700 w 12190646"/>
              <a:gd name="connsiteY77" fmla="*/ 6584157 h 6858000"/>
              <a:gd name="connsiteX78" fmla="*/ 514888 w 12190646"/>
              <a:gd name="connsiteY78" fmla="*/ 6570125 h 6858000"/>
              <a:gd name="connsiteX79" fmla="*/ 503236 w 12190646"/>
              <a:gd name="connsiteY79" fmla="*/ 6565299 h 6858000"/>
              <a:gd name="connsiteX80" fmla="*/ 503236 w 12190646"/>
              <a:gd name="connsiteY80" fmla="*/ 6493516 h 6858000"/>
              <a:gd name="connsiteX81" fmla="*/ 514886 w 12190646"/>
              <a:gd name="connsiteY81" fmla="*/ 6488884 h 6858000"/>
              <a:gd name="connsiteX82" fmla="*/ 519869 w 12190646"/>
              <a:gd name="connsiteY82" fmla="*/ 6477335 h 6858000"/>
              <a:gd name="connsiteX83" fmla="*/ 589290 w 12190646"/>
              <a:gd name="connsiteY83" fmla="*/ 6477335 h 6858000"/>
              <a:gd name="connsiteX84" fmla="*/ 607876 w 12190646"/>
              <a:gd name="connsiteY84" fmla="*/ 6494463 h 6858000"/>
              <a:gd name="connsiteX85" fmla="*/ 608969 w 12190646"/>
              <a:gd name="connsiteY85" fmla="*/ 6494463 h 6858000"/>
              <a:gd name="connsiteX86" fmla="*/ 610791 w 12190646"/>
              <a:gd name="connsiteY86" fmla="*/ 6494463 h 6858000"/>
              <a:gd name="connsiteX87" fmla="*/ 611156 w 12190646"/>
              <a:gd name="connsiteY87" fmla="*/ 6494463 h 6858000"/>
              <a:gd name="connsiteX88" fmla="*/ 622089 w 12190646"/>
              <a:gd name="connsiteY88" fmla="*/ 6489726 h 6858000"/>
              <a:gd name="connsiteX89" fmla="*/ 622453 w 12190646"/>
              <a:gd name="connsiteY89" fmla="*/ 6489361 h 6858000"/>
              <a:gd name="connsiteX90" fmla="*/ 622817 w 12190646"/>
              <a:gd name="connsiteY90" fmla="*/ 6488997 h 6858000"/>
              <a:gd name="connsiteX91" fmla="*/ 623182 w 12190646"/>
              <a:gd name="connsiteY91" fmla="*/ 6488997 h 6858000"/>
              <a:gd name="connsiteX92" fmla="*/ 623182 w 12190646"/>
              <a:gd name="connsiteY92" fmla="*/ 6488632 h 6858000"/>
              <a:gd name="connsiteX93" fmla="*/ 623546 w 12190646"/>
              <a:gd name="connsiteY93" fmla="*/ 6488268 h 6858000"/>
              <a:gd name="connsiteX94" fmla="*/ 623911 w 12190646"/>
              <a:gd name="connsiteY94" fmla="*/ 6487904 h 6858000"/>
              <a:gd name="connsiteX95" fmla="*/ 628648 w 12190646"/>
              <a:gd name="connsiteY95" fmla="*/ 6474784 h 6858000"/>
              <a:gd name="connsiteX96" fmla="*/ 611520 w 12190646"/>
              <a:gd name="connsiteY96" fmla="*/ 6455105 h 6858000"/>
              <a:gd name="connsiteX97" fmla="*/ 611520 w 12190646"/>
              <a:gd name="connsiteY97" fmla="*/ 6385389 h 6858000"/>
              <a:gd name="connsiteX98" fmla="*/ 622837 w 12190646"/>
              <a:gd name="connsiteY98" fmla="*/ 6380701 h 6858000"/>
              <a:gd name="connsiteX99" fmla="*/ 627663 w 12190646"/>
              <a:gd name="connsiteY99" fmla="*/ 6369051 h 6858000"/>
              <a:gd name="connsiteX100" fmla="*/ 697938 w 12190646"/>
              <a:gd name="connsiteY100" fmla="*/ 6369051 h 6858000"/>
              <a:gd name="connsiteX101" fmla="*/ 702956 w 12190646"/>
              <a:gd name="connsiteY101" fmla="*/ 6380701 h 6858000"/>
              <a:gd name="connsiteX102" fmla="*/ 717549 w 12190646"/>
              <a:gd name="connsiteY102" fmla="*/ 6386513 h 6858000"/>
              <a:gd name="connsiteX103" fmla="*/ 738187 w 12190646"/>
              <a:gd name="connsiteY103" fmla="*/ 6366669 h 6858000"/>
              <a:gd name="connsiteX104" fmla="*/ 717549 w 12190646"/>
              <a:gd name="connsiteY104" fmla="*/ 6346825 h 6858000"/>
              <a:gd name="connsiteX105" fmla="*/ 702956 w 12190646"/>
              <a:gd name="connsiteY105" fmla="*/ 6352637 h 6858000"/>
              <a:gd name="connsiteX106" fmla="*/ 697937 w 12190646"/>
              <a:gd name="connsiteY106" fmla="*/ 6364288 h 6858000"/>
              <a:gd name="connsiteX107" fmla="*/ 627663 w 12190646"/>
              <a:gd name="connsiteY107" fmla="*/ 6364288 h 6858000"/>
              <a:gd name="connsiteX108" fmla="*/ 622837 w 12190646"/>
              <a:gd name="connsiteY108" fmla="*/ 6352637 h 6858000"/>
              <a:gd name="connsiteX109" fmla="*/ 608805 w 12190646"/>
              <a:gd name="connsiteY109" fmla="*/ 6346825 h 6858000"/>
              <a:gd name="connsiteX110" fmla="*/ 0 w 12190646"/>
              <a:gd name="connsiteY110" fmla="*/ 0 h 6858000"/>
              <a:gd name="connsiteX111" fmla="*/ 12190646 w 12190646"/>
              <a:gd name="connsiteY111" fmla="*/ 0 h 6858000"/>
              <a:gd name="connsiteX112" fmla="*/ 12190646 w 12190646"/>
              <a:gd name="connsiteY112" fmla="*/ 6858000 h 6858000"/>
              <a:gd name="connsiteX113" fmla="*/ 0 w 12190646"/>
              <a:gd name="connsiteY1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2190646" h="6858000">
                <a:moveTo>
                  <a:pt x="1225546" y="6438900"/>
                </a:moveTo>
                <a:lnTo>
                  <a:pt x="1225546" y="6600825"/>
                </a:lnTo>
                <a:lnTo>
                  <a:pt x="1261323" y="6600825"/>
                </a:lnTo>
                <a:lnTo>
                  <a:pt x="1261323" y="6534666"/>
                </a:lnTo>
                <a:lnTo>
                  <a:pt x="1327401" y="6534666"/>
                </a:lnTo>
                <a:lnTo>
                  <a:pt x="1327401" y="6502501"/>
                </a:lnTo>
                <a:lnTo>
                  <a:pt x="1261323" y="6502501"/>
                </a:lnTo>
                <a:lnTo>
                  <a:pt x="1261323" y="6470700"/>
                </a:lnTo>
                <a:lnTo>
                  <a:pt x="1330321" y="6470700"/>
                </a:lnTo>
                <a:lnTo>
                  <a:pt x="1330321" y="6438900"/>
                </a:lnTo>
                <a:close/>
                <a:moveTo>
                  <a:pt x="904872" y="6438900"/>
                </a:moveTo>
                <a:lnTo>
                  <a:pt x="904872" y="6600825"/>
                </a:lnTo>
                <a:lnTo>
                  <a:pt x="940407" y="6600825"/>
                </a:lnTo>
                <a:lnTo>
                  <a:pt x="940407" y="6547825"/>
                </a:lnTo>
                <a:cubicBezTo>
                  <a:pt x="940407" y="6521873"/>
                  <a:pt x="938942" y="6494825"/>
                  <a:pt x="938942" y="6494825"/>
                </a:cubicBezTo>
                <a:cubicBezTo>
                  <a:pt x="938942" y="6494825"/>
                  <a:pt x="954695" y="6523335"/>
                  <a:pt x="963853" y="6538321"/>
                </a:cubicBezTo>
                <a:lnTo>
                  <a:pt x="1001953" y="6600825"/>
                </a:lnTo>
                <a:lnTo>
                  <a:pt x="1038222" y="6600825"/>
                </a:lnTo>
                <a:lnTo>
                  <a:pt x="1038222" y="6438900"/>
                </a:lnTo>
                <a:lnTo>
                  <a:pt x="1002686" y="6438900"/>
                </a:lnTo>
                <a:lnTo>
                  <a:pt x="1002686" y="6492997"/>
                </a:lnTo>
                <a:cubicBezTo>
                  <a:pt x="1002686" y="6511639"/>
                  <a:pt x="1004151" y="6543804"/>
                  <a:pt x="1004151" y="6543804"/>
                </a:cubicBezTo>
                <a:cubicBezTo>
                  <a:pt x="1004151" y="6543804"/>
                  <a:pt x="993161" y="6523335"/>
                  <a:pt x="979973" y="6502135"/>
                </a:cubicBezTo>
                <a:lnTo>
                  <a:pt x="941140" y="6438900"/>
                </a:lnTo>
                <a:close/>
                <a:moveTo>
                  <a:pt x="1127860" y="6435725"/>
                </a:moveTo>
                <a:cubicBezTo>
                  <a:pt x="1092447" y="6435725"/>
                  <a:pt x="1065431" y="6456256"/>
                  <a:pt x="1065431" y="6485218"/>
                </a:cubicBezTo>
                <a:cubicBezTo>
                  <a:pt x="1065431" y="6517113"/>
                  <a:pt x="1088066" y="6527745"/>
                  <a:pt x="1117638" y="6533611"/>
                </a:cubicBezTo>
                <a:lnTo>
                  <a:pt x="1138448" y="6537643"/>
                </a:lnTo>
                <a:cubicBezTo>
                  <a:pt x="1153051" y="6540210"/>
                  <a:pt x="1162544" y="6543143"/>
                  <a:pt x="1162544" y="6554508"/>
                </a:cubicBezTo>
                <a:cubicBezTo>
                  <a:pt x="1162544" y="6566606"/>
                  <a:pt x="1151591" y="6573938"/>
                  <a:pt x="1132972" y="6573938"/>
                </a:cubicBezTo>
                <a:cubicBezTo>
                  <a:pt x="1110702" y="6573938"/>
                  <a:pt x="1093908" y="6561840"/>
                  <a:pt x="1084050" y="6548642"/>
                </a:cubicBezTo>
                <a:lnTo>
                  <a:pt x="1058859" y="6569905"/>
                </a:lnTo>
                <a:cubicBezTo>
                  <a:pt x="1069082" y="6583837"/>
                  <a:pt x="1094638" y="6604000"/>
                  <a:pt x="1131876" y="6604000"/>
                </a:cubicBezTo>
                <a:cubicBezTo>
                  <a:pt x="1170210" y="6604000"/>
                  <a:pt x="1200147" y="6585303"/>
                  <a:pt x="1200147" y="6551575"/>
                </a:cubicBezTo>
                <a:cubicBezTo>
                  <a:pt x="1200147" y="6522979"/>
                  <a:pt x="1181163" y="6510881"/>
                  <a:pt x="1151226" y="6505015"/>
                </a:cubicBezTo>
                <a:lnTo>
                  <a:pt x="1124940" y="6499882"/>
                </a:lnTo>
                <a:cubicBezTo>
                  <a:pt x="1110336" y="6496949"/>
                  <a:pt x="1103035" y="6492550"/>
                  <a:pt x="1103035" y="6482285"/>
                </a:cubicBezTo>
                <a:cubicBezTo>
                  <a:pt x="1103035" y="6472020"/>
                  <a:pt x="1113257" y="6465787"/>
                  <a:pt x="1128591" y="6465787"/>
                </a:cubicBezTo>
                <a:cubicBezTo>
                  <a:pt x="1144654" y="6465787"/>
                  <a:pt x="1159258" y="6472753"/>
                  <a:pt x="1170210" y="6483385"/>
                </a:cubicBezTo>
                <a:lnTo>
                  <a:pt x="1193211" y="6461388"/>
                </a:lnTo>
                <a:cubicBezTo>
                  <a:pt x="1179337" y="6446724"/>
                  <a:pt x="1156337" y="6435725"/>
                  <a:pt x="1127860" y="6435725"/>
                </a:cubicBezTo>
                <a:close/>
                <a:moveTo>
                  <a:pt x="807365" y="6435725"/>
                </a:moveTo>
                <a:cubicBezTo>
                  <a:pt x="771860" y="6435725"/>
                  <a:pt x="744773" y="6456256"/>
                  <a:pt x="744773" y="6485218"/>
                </a:cubicBezTo>
                <a:cubicBezTo>
                  <a:pt x="744773" y="6517113"/>
                  <a:pt x="767467" y="6527745"/>
                  <a:pt x="796750" y="6533611"/>
                </a:cubicBezTo>
                <a:lnTo>
                  <a:pt x="817980" y="6537643"/>
                </a:lnTo>
                <a:cubicBezTo>
                  <a:pt x="832621" y="6540210"/>
                  <a:pt x="842137" y="6543143"/>
                  <a:pt x="842137" y="6554508"/>
                </a:cubicBezTo>
                <a:cubicBezTo>
                  <a:pt x="842137" y="6566606"/>
                  <a:pt x="831157" y="6573938"/>
                  <a:pt x="812489" y="6573938"/>
                </a:cubicBezTo>
                <a:cubicBezTo>
                  <a:pt x="789795" y="6573938"/>
                  <a:pt x="773324" y="6561840"/>
                  <a:pt x="763075" y="6548642"/>
                </a:cubicBezTo>
                <a:lnTo>
                  <a:pt x="738185" y="6569905"/>
                </a:lnTo>
                <a:cubicBezTo>
                  <a:pt x="748068" y="6583837"/>
                  <a:pt x="774056" y="6604000"/>
                  <a:pt x="811391" y="6604000"/>
                </a:cubicBezTo>
                <a:cubicBezTo>
                  <a:pt x="849824" y="6604000"/>
                  <a:pt x="879473" y="6585303"/>
                  <a:pt x="879473" y="6551575"/>
                </a:cubicBezTo>
                <a:cubicBezTo>
                  <a:pt x="879473" y="6522979"/>
                  <a:pt x="860805" y="6510881"/>
                  <a:pt x="830791" y="6505015"/>
                </a:cubicBezTo>
                <a:lnTo>
                  <a:pt x="804436" y="6499882"/>
                </a:lnTo>
                <a:cubicBezTo>
                  <a:pt x="789795" y="6496949"/>
                  <a:pt x="782474" y="6492550"/>
                  <a:pt x="782474" y="6482285"/>
                </a:cubicBezTo>
                <a:cubicBezTo>
                  <a:pt x="782474" y="6472020"/>
                  <a:pt x="792723" y="6465787"/>
                  <a:pt x="807731" y="6465787"/>
                </a:cubicBezTo>
                <a:cubicBezTo>
                  <a:pt x="824202" y="6465787"/>
                  <a:pt x="838477" y="6472753"/>
                  <a:pt x="849824" y="6483385"/>
                </a:cubicBezTo>
                <a:lnTo>
                  <a:pt x="872884" y="6461388"/>
                </a:lnTo>
                <a:cubicBezTo>
                  <a:pt x="858975" y="6446724"/>
                  <a:pt x="835915" y="6435725"/>
                  <a:pt x="807365" y="6435725"/>
                </a:cubicBezTo>
                <a:close/>
                <a:moveTo>
                  <a:pt x="608805" y="6346825"/>
                </a:moveTo>
                <a:cubicBezTo>
                  <a:pt x="597845" y="6346825"/>
                  <a:pt x="588961" y="6355709"/>
                  <a:pt x="588961" y="6366669"/>
                </a:cubicBezTo>
                <a:cubicBezTo>
                  <a:pt x="588961" y="6372149"/>
                  <a:pt x="591182" y="6377110"/>
                  <a:pt x="594773" y="6380701"/>
                </a:cubicBezTo>
                <a:lnTo>
                  <a:pt x="606418" y="6385524"/>
                </a:lnTo>
                <a:lnTo>
                  <a:pt x="606418" y="6455105"/>
                </a:lnTo>
                <a:cubicBezTo>
                  <a:pt x="603138" y="6455469"/>
                  <a:pt x="599858" y="6456927"/>
                  <a:pt x="596943" y="6459114"/>
                </a:cubicBezTo>
                <a:cubicBezTo>
                  <a:pt x="596579" y="6459478"/>
                  <a:pt x="596214" y="6459843"/>
                  <a:pt x="595850" y="6459843"/>
                </a:cubicBezTo>
                <a:cubicBezTo>
                  <a:pt x="595485" y="6460207"/>
                  <a:pt x="595121" y="6460571"/>
                  <a:pt x="595121" y="6460936"/>
                </a:cubicBezTo>
                <a:cubicBezTo>
                  <a:pt x="591841" y="6463851"/>
                  <a:pt x="589654" y="6467860"/>
                  <a:pt x="589290" y="6472233"/>
                </a:cubicBezTo>
                <a:lnTo>
                  <a:pt x="519326" y="6472233"/>
                </a:lnTo>
                <a:lnTo>
                  <a:pt x="514886" y="6461943"/>
                </a:lnTo>
                <a:cubicBezTo>
                  <a:pt x="511295" y="6458496"/>
                  <a:pt x="506334" y="6456363"/>
                  <a:pt x="500854" y="6456363"/>
                </a:cubicBezTo>
                <a:cubicBezTo>
                  <a:pt x="489894" y="6456363"/>
                  <a:pt x="481010" y="6464892"/>
                  <a:pt x="481010" y="6475413"/>
                </a:cubicBezTo>
                <a:cubicBezTo>
                  <a:pt x="481010" y="6480674"/>
                  <a:pt x="483231" y="6485436"/>
                  <a:pt x="486822" y="6488884"/>
                </a:cubicBezTo>
                <a:lnTo>
                  <a:pt x="498473" y="6493516"/>
                </a:lnTo>
                <a:lnTo>
                  <a:pt x="498473" y="6565300"/>
                </a:lnTo>
                <a:lnTo>
                  <a:pt x="486824" y="6570125"/>
                </a:lnTo>
                <a:cubicBezTo>
                  <a:pt x="483233" y="6573716"/>
                  <a:pt x="481012" y="6578677"/>
                  <a:pt x="481012" y="6584157"/>
                </a:cubicBezTo>
                <a:cubicBezTo>
                  <a:pt x="481012" y="6595117"/>
                  <a:pt x="489896" y="6604001"/>
                  <a:pt x="500856" y="6604001"/>
                </a:cubicBezTo>
                <a:cubicBezTo>
                  <a:pt x="511816" y="6604001"/>
                  <a:pt x="520700" y="6595117"/>
                  <a:pt x="520700" y="6584157"/>
                </a:cubicBezTo>
                <a:cubicBezTo>
                  <a:pt x="520700" y="6578677"/>
                  <a:pt x="518479" y="6573716"/>
                  <a:pt x="514888" y="6570125"/>
                </a:cubicBezTo>
                <a:lnTo>
                  <a:pt x="503236" y="6565299"/>
                </a:lnTo>
                <a:lnTo>
                  <a:pt x="503236" y="6493516"/>
                </a:lnTo>
                <a:lnTo>
                  <a:pt x="514886" y="6488884"/>
                </a:lnTo>
                <a:lnTo>
                  <a:pt x="519869" y="6477335"/>
                </a:lnTo>
                <a:lnTo>
                  <a:pt x="589290" y="6477335"/>
                </a:lnTo>
                <a:cubicBezTo>
                  <a:pt x="590383" y="6486810"/>
                  <a:pt x="598401" y="6494099"/>
                  <a:pt x="607876" y="6494463"/>
                </a:cubicBezTo>
                <a:cubicBezTo>
                  <a:pt x="608240" y="6494463"/>
                  <a:pt x="608605" y="6494463"/>
                  <a:pt x="608969" y="6494463"/>
                </a:cubicBezTo>
                <a:cubicBezTo>
                  <a:pt x="609698" y="6494463"/>
                  <a:pt x="610427" y="6494463"/>
                  <a:pt x="610791" y="6494463"/>
                </a:cubicBezTo>
                <a:cubicBezTo>
                  <a:pt x="611156" y="6494463"/>
                  <a:pt x="611156" y="6494463"/>
                  <a:pt x="611156" y="6494463"/>
                </a:cubicBezTo>
                <a:cubicBezTo>
                  <a:pt x="615164" y="6494099"/>
                  <a:pt x="619173" y="6492277"/>
                  <a:pt x="622089" y="6489726"/>
                </a:cubicBezTo>
                <a:cubicBezTo>
                  <a:pt x="622089" y="6489726"/>
                  <a:pt x="622089" y="6489361"/>
                  <a:pt x="622453" y="6489361"/>
                </a:cubicBezTo>
                <a:cubicBezTo>
                  <a:pt x="622453" y="6489361"/>
                  <a:pt x="622453" y="6489361"/>
                  <a:pt x="622817" y="6488997"/>
                </a:cubicBezTo>
                <a:cubicBezTo>
                  <a:pt x="622817" y="6488997"/>
                  <a:pt x="622817" y="6488997"/>
                  <a:pt x="623182" y="6488997"/>
                </a:cubicBezTo>
                <a:cubicBezTo>
                  <a:pt x="623182" y="6488632"/>
                  <a:pt x="623182" y="6488632"/>
                  <a:pt x="623182" y="6488632"/>
                </a:cubicBezTo>
                <a:cubicBezTo>
                  <a:pt x="623182" y="6488632"/>
                  <a:pt x="623546" y="6488268"/>
                  <a:pt x="623546" y="6488268"/>
                </a:cubicBezTo>
                <a:cubicBezTo>
                  <a:pt x="623546" y="6488268"/>
                  <a:pt x="623546" y="6487904"/>
                  <a:pt x="623911" y="6487904"/>
                </a:cubicBezTo>
                <a:cubicBezTo>
                  <a:pt x="626826" y="6484624"/>
                  <a:pt x="628648" y="6479886"/>
                  <a:pt x="628648" y="6474784"/>
                </a:cubicBezTo>
                <a:cubicBezTo>
                  <a:pt x="628648" y="6464580"/>
                  <a:pt x="621360" y="6456198"/>
                  <a:pt x="611520" y="6455105"/>
                </a:cubicBezTo>
                <a:lnTo>
                  <a:pt x="611520" y="6385389"/>
                </a:lnTo>
                <a:lnTo>
                  <a:pt x="622837" y="6380701"/>
                </a:lnTo>
                <a:lnTo>
                  <a:pt x="627663" y="6369051"/>
                </a:lnTo>
                <a:lnTo>
                  <a:pt x="697938" y="6369051"/>
                </a:lnTo>
                <a:lnTo>
                  <a:pt x="702956" y="6380701"/>
                </a:lnTo>
                <a:cubicBezTo>
                  <a:pt x="706691" y="6384292"/>
                  <a:pt x="711850" y="6386513"/>
                  <a:pt x="717549" y="6386513"/>
                </a:cubicBezTo>
                <a:cubicBezTo>
                  <a:pt x="728947" y="6386513"/>
                  <a:pt x="738187" y="6377629"/>
                  <a:pt x="738187" y="6366669"/>
                </a:cubicBezTo>
                <a:cubicBezTo>
                  <a:pt x="738187" y="6355709"/>
                  <a:pt x="728947" y="6346825"/>
                  <a:pt x="717549" y="6346825"/>
                </a:cubicBezTo>
                <a:cubicBezTo>
                  <a:pt x="711850" y="6346825"/>
                  <a:pt x="706691" y="6349046"/>
                  <a:pt x="702956" y="6352637"/>
                </a:cubicBezTo>
                <a:lnTo>
                  <a:pt x="697937" y="6364288"/>
                </a:lnTo>
                <a:lnTo>
                  <a:pt x="627663" y="6364288"/>
                </a:lnTo>
                <a:lnTo>
                  <a:pt x="622837" y="6352637"/>
                </a:lnTo>
                <a:cubicBezTo>
                  <a:pt x="619246" y="6349046"/>
                  <a:pt x="614285" y="6346825"/>
                  <a:pt x="608805" y="6346825"/>
                </a:cubicBezTo>
                <a:close/>
                <a:moveTo>
                  <a:pt x="0" y="0"/>
                </a:moveTo>
                <a:lnTo>
                  <a:pt x="12190646" y="0"/>
                </a:lnTo>
                <a:lnTo>
                  <a:pt x="12190646" y="6858000"/>
                </a:lnTo>
                <a:lnTo>
                  <a:pt x="0" y="6858000"/>
                </a:lnTo>
                <a:close/>
              </a:path>
            </a:pathLst>
          </a:custGeom>
          <a:noFill/>
        </p:spPr>
      </p:pic>
      <p:sp>
        <p:nvSpPr>
          <p:cNvPr id="4" name="Espace réservé du numéro de diapositive 3">
            <a:extLst>
              <a:ext uri="{FF2B5EF4-FFF2-40B4-BE49-F238E27FC236}">
                <a16:creationId xmlns:a16="http://schemas.microsoft.com/office/drawing/2014/main" id="{D28C2FD4-CFB6-11C5-3412-1E46685C0AF5}"/>
              </a:ext>
            </a:extLst>
          </p:cNvPr>
          <p:cNvSpPr>
            <a:spLocks noGrp="1"/>
          </p:cNvSpPr>
          <p:nvPr>
            <p:ph type="sldNum" sz="quarter" idx="10"/>
          </p:nvPr>
        </p:nvSpPr>
        <p:spPr>
          <a:xfrm>
            <a:off x="8256589" y="6478264"/>
            <a:ext cx="3455986" cy="180000"/>
          </a:xfrm>
        </p:spPr>
        <p:txBody>
          <a:bodyPr vert="horz" lIns="0" tIns="0" rIns="0" bIns="0" rtlCol="0" anchor="t" anchorCtr="0">
            <a:normAutofit/>
          </a:bodyPr>
          <a:lstStyle/>
          <a:p>
            <a:pPr>
              <a:spcAft>
                <a:spcPts val="600"/>
              </a:spcAft>
            </a:pPr>
            <a:fld id="{476BE59D-4918-439E-9CBF-5840B2847889}" type="slidenum">
              <a:rPr lang="en-GB" smtClean="0"/>
              <a:pPr>
                <a:spcAft>
                  <a:spcPts val="600"/>
                </a:spcAft>
              </a:pPr>
              <a:t>21</a:t>
            </a:fld>
            <a:endParaRPr lang="en-GB"/>
          </a:p>
        </p:txBody>
      </p:sp>
      <p:sp>
        <p:nvSpPr>
          <p:cNvPr id="10" name="TextBox 9">
            <a:extLst>
              <a:ext uri="{FF2B5EF4-FFF2-40B4-BE49-F238E27FC236}">
                <a16:creationId xmlns:a16="http://schemas.microsoft.com/office/drawing/2014/main" id="{45D8A14B-89EE-D3AE-5070-CD7BED750DA9}"/>
              </a:ext>
            </a:extLst>
          </p:cNvPr>
          <p:cNvSpPr txBox="1"/>
          <p:nvPr/>
        </p:nvSpPr>
        <p:spPr bwMode="gray">
          <a:xfrm>
            <a:off x="479425" y="1275207"/>
            <a:ext cx="3455985" cy="587375"/>
          </a:xfrm>
          <a:prstGeom prst="rect">
            <a:avLst/>
          </a:prstGeom>
          <a:solidFill>
            <a:srgbClr val="C95B40"/>
          </a:solidFill>
        </p:spPr>
        <p:txBody>
          <a:bodyPr vert="horz" lIns="72000" tIns="0" rIns="72000" bIns="0" rtlCol="0" anchor="ctr" anchorCtr="0">
            <a:normAutofit/>
          </a:bodyPr>
          <a:lstStyle/>
          <a:p>
            <a:pPr>
              <a:spcAft>
                <a:spcPts val="600"/>
              </a:spcAft>
            </a:pPr>
            <a:r>
              <a:rPr lang="en-GB" sz="2800" b="1">
                <a:solidFill>
                  <a:srgbClr val="FFFFFF"/>
                </a:solidFill>
              </a:rPr>
              <a:t>End of recording</a:t>
            </a:r>
          </a:p>
        </p:txBody>
      </p:sp>
      <p:sp>
        <p:nvSpPr>
          <p:cNvPr id="2" name="Titre 1">
            <a:extLst>
              <a:ext uri="{FF2B5EF4-FFF2-40B4-BE49-F238E27FC236}">
                <a16:creationId xmlns:a16="http://schemas.microsoft.com/office/drawing/2014/main" id="{EF2AFF48-0C24-A39F-AF73-A7EE5A696DD6}"/>
              </a:ext>
            </a:extLst>
          </p:cNvPr>
          <p:cNvSpPr>
            <a:spLocks noGrp="1"/>
          </p:cNvSpPr>
          <p:nvPr>
            <p:ph type="title"/>
          </p:nvPr>
        </p:nvSpPr>
        <p:spPr>
          <a:xfrm>
            <a:off x="479425" y="476250"/>
            <a:ext cx="5916684" cy="566975"/>
          </a:xfrm>
        </p:spPr>
        <p:txBody>
          <a:bodyPr vert="horz" wrap="none" lIns="0" tIns="18000" rIns="0" bIns="36000" rtlCol="0" anchor="t" anchorCtr="0">
            <a:normAutofit/>
          </a:bodyPr>
          <a:lstStyle/>
          <a:p>
            <a:r>
              <a:rPr lang="en-US" b="1">
                <a:solidFill>
                  <a:schemeClr val="tx1"/>
                </a:solidFill>
              </a:rPr>
              <a:t>Thank you for your attention!</a:t>
            </a:r>
          </a:p>
        </p:txBody>
      </p:sp>
      <p:sp>
        <p:nvSpPr>
          <p:cNvPr id="5" name="Textfeld 4">
            <a:extLst>
              <a:ext uri="{FF2B5EF4-FFF2-40B4-BE49-F238E27FC236}">
                <a16:creationId xmlns:a16="http://schemas.microsoft.com/office/drawing/2014/main" id="{2EC9BC7B-1528-FDC3-FB0B-A5E9666F3F1A}"/>
              </a:ext>
            </a:extLst>
          </p:cNvPr>
          <p:cNvSpPr txBox="1"/>
          <p:nvPr/>
        </p:nvSpPr>
        <p:spPr>
          <a:xfrm>
            <a:off x="408824" y="1908803"/>
            <a:ext cx="5827219" cy="1039900"/>
          </a:xfrm>
          <a:prstGeom prst="rect">
            <a:avLst/>
          </a:prstGeom>
          <a:noFill/>
        </p:spPr>
        <p:txBody>
          <a:bodyPr wrap="square">
            <a:spAutoFit/>
          </a:bodyPr>
          <a:lstStyle/>
          <a:p>
            <a:pPr>
              <a:lnSpc>
                <a:spcPct val="116000"/>
              </a:lnSpc>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If you have further questions, please write an email to </a:t>
            </a:r>
            <a:r>
              <a:rPr lang="en-US" u="sng"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3"/>
              </a:rPr>
              <a:t>projects@snf.ch</a:t>
            </a:r>
            <a:r>
              <a:rPr lang="en-US" u="sng" dirty="0">
                <a:solidFill>
                  <a:srgbClr val="467886"/>
                </a:solidFill>
                <a:latin typeface="Aptos" panose="020B0004020202020204" pitchFamily="34" charset="0"/>
                <a:ea typeface="Aptos" panose="020B0004020202020204" pitchFamily="34" charset="0"/>
                <a:cs typeface="Times New Roman" panose="02020603050405020304" pitchFamily="18" charset="0"/>
              </a:rPr>
              <a:t> </a:t>
            </a:r>
            <a:r>
              <a:rPr lang="en-US" sz="1800" dirty="0">
                <a:effectLst/>
                <a:latin typeface="Aptos" panose="020B0004020202020204" pitchFamily="34" charset="0"/>
                <a:ea typeface="Aptos" panose="020B0004020202020204" pitchFamily="34" charset="0"/>
                <a:cs typeface="Times New Roman" panose="02020603050405020304" pitchFamily="18" charset="0"/>
              </a:rPr>
              <a:t>or call our reception to get transferred to our team +41 31 308 22 22.</a:t>
            </a:r>
          </a:p>
        </p:txBody>
      </p:sp>
    </p:spTree>
    <p:extLst>
      <p:ext uri="{BB962C8B-B14F-4D97-AF65-F5344CB8AC3E}">
        <p14:creationId xmlns:p14="http://schemas.microsoft.com/office/powerpoint/2010/main" val="286150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91E17-D832-7C18-2A66-5D62CE98F794}"/>
              </a:ext>
            </a:extLst>
          </p:cNvPr>
          <p:cNvSpPr>
            <a:spLocks noGrp="1"/>
          </p:cNvSpPr>
          <p:nvPr>
            <p:ph type="title"/>
          </p:nvPr>
        </p:nvSpPr>
        <p:spPr/>
        <p:txBody>
          <a:bodyPr/>
          <a:lstStyle/>
          <a:p>
            <a:r>
              <a:rPr lang="de-CH">
                <a:solidFill>
                  <a:srgbClr val="C95B40"/>
                </a:solidFill>
              </a:rPr>
              <a:t>SNSF Health and </a:t>
            </a:r>
            <a:r>
              <a:rPr lang="de-CH" err="1">
                <a:solidFill>
                  <a:srgbClr val="C95B40"/>
                </a:solidFill>
              </a:rPr>
              <a:t>Wellbeing</a:t>
            </a:r>
            <a:r>
              <a:rPr lang="de-CH">
                <a:solidFill>
                  <a:srgbClr val="C95B40"/>
                </a:solidFill>
              </a:rPr>
              <a:t> Call </a:t>
            </a:r>
            <a:endParaRPr lang="en-US">
              <a:solidFill>
                <a:srgbClr val="C95B40"/>
              </a:solidFill>
            </a:endParaRPr>
          </a:p>
        </p:txBody>
      </p:sp>
      <p:sp>
        <p:nvSpPr>
          <p:cNvPr id="3" name="Textplatzhalter 2">
            <a:extLst>
              <a:ext uri="{FF2B5EF4-FFF2-40B4-BE49-F238E27FC236}">
                <a16:creationId xmlns:a16="http://schemas.microsoft.com/office/drawing/2014/main" id="{3A7F549C-2DAD-3513-BAA2-13C29AD1CE79}"/>
              </a:ext>
            </a:extLst>
          </p:cNvPr>
          <p:cNvSpPr>
            <a:spLocks noGrp="1"/>
          </p:cNvSpPr>
          <p:nvPr>
            <p:ph type="body" sz="quarter" idx="13"/>
          </p:nvPr>
        </p:nvSpPr>
        <p:spPr>
          <a:xfrm>
            <a:off x="479425" y="1276865"/>
            <a:ext cx="11233150" cy="4744523"/>
          </a:xfrm>
        </p:spPr>
        <p:txBody>
          <a:bodyPr/>
          <a:lstStyle/>
          <a:p>
            <a:pPr>
              <a:buFont typeface="Arial" panose="020B0604020202020204" pitchFamily="34" charset="0"/>
              <a:buChar char="•"/>
            </a:pPr>
            <a:r>
              <a:rPr lang="en-US"/>
              <a:t>part of the strategic measure ‘’Extending excellence through diversity of the SNSF's 2021-2024 action plan</a:t>
            </a:r>
          </a:p>
          <a:p>
            <a:pPr>
              <a:buFont typeface="Arial" panose="020B0604020202020204" pitchFamily="34" charset="0"/>
              <a:buChar char="•"/>
            </a:pPr>
            <a:r>
              <a:rPr lang="en-US"/>
              <a:t>Encourage submission in the field of health sciences. </a:t>
            </a:r>
          </a:p>
          <a:p>
            <a:pPr>
              <a:buFont typeface="Arial" panose="020B0604020202020204" pitchFamily="34" charset="0"/>
              <a:buChar char="•"/>
            </a:pPr>
            <a:r>
              <a:rPr lang="en-US"/>
              <a:t>CHF 40 Mio funding volume for Swiss universities of applied sciences and universities of teacher education</a:t>
            </a:r>
          </a:p>
          <a:p>
            <a:pPr marL="0" indent="0">
              <a:buNone/>
            </a:pPr>
            <a:endParaRPr lang="en-US"/>
          </a:p>
          <a:p>
            <a:pPr marL="0" indent="0">
              <a:buNone/>
            </a:pPr>
            <a:r>
              <a:rPr lang="en-US" b="1"/>
              <a:t>Results 2023 </a:t>
            </a:r>
          </a:p>
          <a:p>
            <a:pPr marL="0" indent="0">
              <a:buNone/>
            </a:pPr>
            <a:r>
              <a:rPr lang="en-US"/>
              <a:t>35 projects with CHF 20 Mio funded</a:t>
            </a:r>
          </a:p>
          <a:p>
            <a:pPr marL="0" indent="0">
              <a:buNone/>
            </a:pPr>
            <a:endParaRPr lang="en-US"/>
          </a:p>
          <a:p>
            <a:pPr marL="0" indent="0">
              <a:buNone/>
            </a:pPr>
            <a:r>
              <a:rPr lang="en-US" b="1"/>
              <a:t>Results 2024</a:t>
            </a:r>
          </a:p>
          <a:p>
            <a:pPr marL="0" indent="0">
              <a:buNone/>
            </a:pPr>
            <a:r>
              <a:rPr lang="en-US"/>
              <a:t>29 projects with CHF 20 Mio funded. Half of the funded projects were </a:t>
            </a:r>
            <a:r>
              <a:rPr lang="en-US" b="1"/>
              <a:t>resubmitted</a:t>
            </a:r>
            <a:r>
              <a:rPr lang="en-US"/>
              <a:t> projects from the SNSF Health and Wellbeing Call 2023.</a:t>
            </a:r>
          </a:p>
          <a:p>
            <a:pPr marL="0" indent="0">
              <a:buNone/>
            </a:pPr>
            <a:endParaRPr lang="en-US"/>
          </a:p>
          <a:p>
            <a:pPr marL="0" indent="0">
              <a:buNone/>
            </a:pPr>
            <a:r>
              <a:rPr lang="en-US" sz="1200"/>
              <a:t>Details on the funded projects can be found on the SNF Data portal (funded projects of the Health and Wellbeing Call under “Project funding special”, Call “Health and Wellbeing Call”): www.data.snf.ch</a:t>
            </a:r>
          </a:p>
          <a:p>
            <a:pPr marL="0" indent="0">
              <a:buNone/>
            </a:pPr>
            <a:endParaRPr lang="de-CH"/>
          </a:p>
          <a:p>
            <a:pPr marL="0" indent="0">
              <a:buNone/>
            </a:pPr>
            <a:endParaRPr lang="en-US"/>
          </a:p>
        </p:txBody>
      </p:sp>
      <p:sp>
        <p:nvSpPr>
          <p:cNvPr id="4" name="Foliennummernplatzhalter 3">
            <a:extLst>
              <a:ext uri="{FF2B5EF4-FFF2-40B4-BE49-F238E27FC236}">
                <a16:creationId xmlns:a16="http://schemas.microsoft.com/office/drawing/2014/main" id="{7852B5D1-B86F-C831-08F5-1B37D6F26E1C}"/>
              </a:ext>
            </a:extLst>
          </p:cNvPr>
          <p:cNvSpPr>
            <a:spLocks noGrp="1"/>
          </p:cNvSpPr>
          <p:nvPr>
            <p:ph type="sldNum" sz="quarter" idx="14"/>
          </p:nvPr>
        </p:nvSpPr>
        <p:spPr/>
        <p:txBody>
          <a:bodyPr/>
          <a:lstStyle/>
          <a:p>
            <a:fld id="{476BE59D-4918-439E-9CBF-5840B2847889}" type="slidenum">
              <a:rPr lang="en-GB" smtClean="0"/>
              <a:pPr/>
              <a:t>3</a:t>
            </a:fld>
            <a:endParaRPr lang="en-GB"/>
          </a:p>
        </p:txBody>
      </p:sp>
    </p:spTree>
    <p:extLst>
      <p:ext uri="{BB962C8B-B14F-4D97-AF65-F5344CB8AC3E}">
        <p14:creationId xmlns:p14="http://schemas.microsoft.com/office/powerpoint/2010/main" val="2995713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E81E50-F5F5-4493-9A95-7EE26983AF9A}"/>
              </a:ext>
            </a:extLst>
          </p:cNvPr>
          <p:cNvSpPr>
            <a:spLocks noGrp="1"/>
          </p:cNvSpPr>
          <p:nvPr>
            <p:ph type="title"/>
          </p:nvPr>
        </p:nvSpPr>
        <p:spPr/>
        <p:txBody>
          <a:bodyPr/>
          <a:lstStyle/>
          <a:p>
            <a:r>
              <a:rPr lang="de-CH">
                <a:solidFill>
                  <a:srgbClr val="C95B40"/>
                </a:solidFill>
              </a:rPr>
              <a:t>Project </a:t>
            </a:r>
            <a:r>
              <a:rPr lang="de-CH" err="1">
                <a:solidFill>
                  <a:srgbClr val="C95B40"/>
                </a:solidFill>
              </a:rPr>
              <a:t>funding</a:t>
            </a:r>
            <a:r>
              <a:rPr lang="de-CH">
                <a:solidFill>
                  <a:srgbClr val="C95B40"/>
                </a:solidFill>
              </a:rPr>
              <a:t> </a:t>
            </a:r>
            <a:r>
              <a:rPr lang="de-CH" err="1">
                <a:solidFill>
                  <a:srgbClr val="C95B40"/>
                </a:solidFill>
              </a:rPr>
              <a:t>scheme</a:t>
            </a:r>
            <a:endParaRPr lang="en-US">
              <a:solidFill>
                <a:srgbClr val="C95B40"/>
              </a:solidFill>
            </a:endParaRPr>
          </a:p>
        </p:txBody>
      </p:sp>
      <p:sp>
        <p:nvSpPr>
          <p:cNvPr id="3" name="Textplatzhalter 2">
            <a:extLst>
              <a:ext uri="{FF2B5EF4-FFF2-40B4-BE49-F238E27FC236}">
                <a16:creationId xmlns:a16="http://schemas.microsoft.com/office/drawing/2014/main" id="{7B65BDCB-41C2-24F6-2793-4AD796D02379}"/>
              </a:ext>
            </a:extLst>
          </p:cNvPr>
          <p:cNvSpPr>
            <a:spLocks noGrp="1"/>
          </p:cNvSpPr>
          <p:nvPr>
            <p:ph type="body" sz="quarter" idx="13"/>
          </p:nvPr>
        </p:nvSpPr>
        <p:spPr>
          <a:xfrm>
            <a:off x="479425" y="1367481"/>
            <a:ext cx="11233150" cy="4653907"/>
          </a:xfrm>
        </p:spPr>
        <p:txBody>
          <a:bodyPr vert="horz" lIns="0" tIns="0" rIns="0" bIns="0" rtlCol="0" anchor="t">
            <a:noAutofit/>
          </a:bodyPr>
          <a:lstStyle/>
          <a:p>
            <a:pPr marL="0" indent="0">
              <a:buNone/>
            </a:pPr>
            <a:r>
              <a:rPr lang="en-US" b="1" i="0">
                <a:effectLst/>
              </a:rPr>
              <a:t>What is the project funding scheme?</a:t>
            </a:r>
          </a:p>
          <a:p>
            <a:pPr>
              <a:buFont typeface="Arial" panose="020B0604020202020204" pitchFamily="34" charset="0"/>
              <a:buChar char="•"/>
            </a:pPr>
            <a:r>
              <a:rPr lang="en-US" b="0" i="0">
                <a:effectLst/>
              </a:rPr>
              <a:t>Project funding is the SNSF’s largest funding scheme by far. Every year, we invest more than half a billion Swiss francs in new projects. This scheme allows you to choose your own topic and aims. You are free to develop your own ideas, whether they concern basic or applied research. </a:t>
            </a:r>
            <a:endParaRPr lang="de-CH"/>
          </a:p>
          <a:p>
            <a:pPr marL="0" indent="0">
              <a:buNone/>
            </a:pPr>
            <a:endParaRPr lang="de-CH"/>
          </a:p>
          <a:p>
            <a:pPr marL="0" indent="0">
              <a:buNone/>
            </a:pPr>
            <a:endParaRPr lang="en-US" b="0" i="0">
              <a:effectLst/>
            </a:endParaRPr>
          </a:p>
        </p:txBody>
      </p:sp>
      <p:sp>
        <p:nvSpPr>
          <p:cNvPr id="4" name="Foliennummernplatzhalter 3">
            <a:extLst>
              <a:ext uri="{FF2B5EF4-FFF2-40B4-BE49-F238E27FC236}">
                <a16:creationId xmlns:a16="http://schemas.microsoft.com/office/drawing/2014/main" id="{8EA1D9F5-9CC4-B219-B680-B05A3DCCC394}"/>
              </a:ext>
            </a:extLst>
          </p:cNvPr>
          <p:cNvSpPr>
            <a:spLocks noGrp="1"/>
          </p:cNvSpPr>
          <p:nvPr>
            <p:ph type="sldNum" sz="quarter" idx="14"/>
          </p:nvPr>
        </p:nvSpPr>
        <p:spPr/>
        <p:txBody>
          <a:bodyPr/>
          <a:lstStyle/>
          <a:p>
            <a:fld id="{476BE59D-4918-439E-9CBF-5840B2847889}" type="slidenum">
              <a:rPr lang="en-GB" smtClean="0"/>
              <a:pPr/>
              <a:t>4</a:t>
            </a:fld>
            <a:endParaRPr lang="en-GB"/>
          </a:p>
        </p:txBody>
      </p:sp>
      <p:graphicFrame>
        <p:nvGraphicFramePr>
          <p:cNvPr id="5" name="Tabelle 4">
            <a:extLst>
              <a:ext uri="{FF2B5EF4-FFF2-40B4-BE49-F238E27FC236}">
                <a16:creationId xmlns:a16="http://schemas.microsoft.com/office/drawing/2014/main" id="{7DF59BB4-19DF-D68B-012B-1CF90A7FCBB4}"/>
              </a:ext>
            </a:extLst>
          </p:cNvPr>
          <p:cNvGraphicFramePr>
            <a:graphicFrameLocks noGrp="1"/>
          </p:cNvGraphicFramePr>
          <p:nvPr>
            <p:extLst>
              <p:ext uri="{D42A27DB-BD31-4B8C-83A1-F6EECF244321}">
                <p14:modId xmlns:p14="http://schemas.microsoft.com/office/powerpoint/2010/main" val="3753290930"/>
              </p:ext>
            </p:extLst>
          </p:nvPr>
        </p:nvGraphicFramePr>
        <p:xfrm>
          <a:off x="479425" y="3138174"/>
          <a:ext cx="5486619" cy="1112520"/>
        </p:xfrm>
        <a:graphic>
          <a:graphicData uri="http://schemas.openxmlformats.org/drawingml/2006/table">
            <a:tbl>
              <a:tblPr firstRow="1" firstCol="1" bandRow="1">
                <a:tableStyleId>{69012ECD-51FC-41F1-AA8D-1B2483CD663E}</a:tableStyleId>
              </a:tblPr>
              <a:tblGrid>
                <a:gridCol w="3734486">
                  <a:extLst>
                    <a:ext uri="{9D8B030D-6E8A-4147-A177-3AD203B41FA5}">
                      <a16:colId xmlns:a16="http://schemas.microsoft.com/office/drawing/2014/main" val="1175277588"/>
                    </a:ext>
                  </a:extLst>
                </a:gridCol>
                <a:gridCol w="1752133">
                  <a:extLst>
                    <a:ext uri="{9D8B030D-6E8A-4147-A177-3AD203B41FA5}">
                      <a16:colId xmlns:a16="http://schemas.microsoft.com/office/drawing/2014/main" val="4127806096"/>
                    </a:ext>
                  </a:extLst>
                </a:gridCol>
              </a:tblGrid>
              <a:tr h="370840">
                <a:tc>
                  <a:txBody>
                    <a:bodyPr/>
                    <a:lstStyle/>
                    <a:p>
                      <a:endParaRPr lang="en-US"/>
                    </a:p>
                  </a:txBody>
                  <a:tcPr/>
                </a:tc>
                <a:tc>
                  <a:txBody>
                    <a:bodyPr/>
                    <a:lstStyle/>
                    <a:p>
                      <a:r>
                        <a:rPr lang="de-CH" err="1"/>
                        <a:t>Success</a:t>
                      </a:r>
                      <a:r>
                        <a:rPr lang="de-CH"/>
                        <a:t> rate</a:t>
                      </a:r>
                      <a:endParaRPr lang="en-US"/>
                    </a:p>
                  </a:txBody>
                  <a:tcPr/>
                </a:tc>
                <a:extLst>
                  <a:ext uri="{0D108BD9-81ED-4DB2-BD59-A6C34878D82A}">
                    <a16:rowId xmlns:a16="http://schemas.microsoft.com/office/drawing/2014/main" val="3582051501"/>
                  </a:ext>
                </a:extLst>
              </a:tr>
              <a:tr h="370840">
                <a:tc>
                  <a:txBody>
                    <a:bodyPr/>
                    <a:lstStyle/>
                    <a:p>
                      <a:r>
                        <a:rPr lang="de-CH"/>
                        <a:t>SNSF Health and </a:t>
                      </a:r>
                      <a:r>
                        <a:rPr lang="de-CH" err="1"/>
                        <a:t>Wellbeing</a:t>
                      </a:r>
                      <a:r>
                        <a:rPr lang="de-CH"/>
                        <a:t> Call</a:t>
                      </a:r>
                      <a:endParaRPr lang="en-US"/>
                    </a:p>
                  </a:txBody>
                  <a:tcPr/>
                </a:tc>
                <a:tc>
                  <a:txBody>
                    <a:bodyPr/>
                    <a:lstStyle/>
                    <a:p>
                      <a:r>
                        <a:rPr lang="de-CH"/>
                        <a:t>Ca. 20%</a:t>
                      </a:r>
                      <a:endParaRPr lang="en-US"/>
                    </a:p>
                  </a:txBody>
                  <a:tcPr/>
                </a:tc>
                <a:extLst>
                  <a:ext uri="{0D108BD9-81ED-4DB2-BD59-A6C34878D82A}">
                    <a16:rowId xmlns:a16="http://schemas.microsoft.com/office/drawing/2014/main" val="521420742"/>
                  </a:ext>
                </a:extLst>
              </a:tr>
              <a:tr h="370840">
                <a:tc>
                  <a:txBody>
                    <a:bodyPr/>
                    <a:lstStyle/>
                    <a:p>
                      <a:r>
                        <a:rPr lang="de-CH"/>
                        <a:t>Project </a:t>
                      </a:r>
                      <a:r>
                        <a:rPr lang="de-CH" err="1"/>
                        <a:t>funding</a:t>
                      </a:r>
                      <a:r>
                        <a:rPr lang="de-CH"/>
                        <a:t> Call</a:t>
                      </a:r>
                      <a:endParaRPr lang="en-US"/>
                    </a:p>
                  </a:txBody>
                  <a:tcPr/>
                </a:tc>
                <a:tc>
                  <a:txBody>
                    <a:bodyPr/>
                    <a:lstStyle/>
                    <a:p>
                      <a:r>
                        <a:rPr lang="de-CH"/>
                        <a:t>Ca. 35%</a:t>
                      </a:r>
                      <a:endParaRPr lang="en-US"/>
                    </a:p>
                  </a:txBody>
                  <a:tcPr/>
                </a:tc>
                <a:extLst>
                  <a:ext uri="{0D108BD9-81ED-4DB2-BD59-A6C34878D82A}">
                    <a16:rowId xmlns:a16="http://schemas.microsoft.com/office/drawing/2014/main" val="3471729137"/>
                  </a:ext>
                </a:extLst>
              </a:tr>
            </a:tbl>
          </a:graphicData>
        </a:graphic>
      </p:graphicFrame>
    </p:spTree>
    <p:extLst>
      <p:ext uri="{BB962C8B-B14F-4D97-AF65-F5344CB8AC3E}">
        <p14:creationId xmlns:p14="http://schemas.microsoft.com/office/powerpoint/2010/main" val="2000071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530FC5-F11E-130C-84F3-06091099897E}"/>
              </a:ext>
            </a:extLst>
          </p:cNvPr>
          <p:cNvSpPr>
            <a:spLocks noGrp="1"/>
          </p:cNvSpPr>
          <p:nvPr>
            <p:ph type="title"/>
          </p:nvPr>
        </p:nvSpPr>
        <p:spPr>
          <a:xfrm>
            <a:off x="479425" y="476250"/>
            <a:ext cx="11233150" cy="1044575"/>
          </a:xfrm>
        </p:spPr>
        <p:txBody>
          <a:bodyPr anchor="ctr">
            <a:normAutofit/>
          </a:bodyPr>
          <a:lstStyle/>
          <a:p>
            <a:r>
              <a:rPr lang="en-GB">
                <a:solidFill>
                  <a:schemeClr val="accent1"/>
                </a:solidFill>
              </a:rPr>
              <a:t>General information</a:t>
            </a:r>
            <a:endParaRPr lang="en-US">
              <a:solidFill>
                <a:schemeClr val="accent1"/>
              </a:solidFill>
            </a:endParaRPr>
          </a:p>
        </p:txBody>
      </p:sp>
      <p:sp>
        <p:nvSpPr>
          <p:cNvPr id="4" name="Espace réservé du numéro de diapositive 3">
            <a:extLst>
              <a:ext uri="{FF2B5EF4-FFF2-40B4-BE49-F238E27FC236}">
                <a16:creationId xmlns:a16="http://schemas.microsoft.com/office/drawing/2014/main" id="{AC51E284-FBEE-EC38-211F-9DAAB8A65664}"/>
              </a:ext>
            </a:extLst>
          </p:cNvPr>
          <p:cNvSpPr>
            <a:spLocks noGrp="1"/>
          </p:cNvSpPr>
          <p:nvPr>
            <p:ph type="sldNum" sz="quarter" idx="10"/>
          </p:nvPr>
        </p:nvSpPr>
        <p:spPr>
          <a:xfrm>
            <a:off x="8256589" y="6478264"/>
            <a:ext cx="3455986" cy="180000"/>
          </a:xfrm>
        </p:spPr>
        <p:txBody>
          <a:bodyPr anchor="t">
            <a:normAutofit/>
          </a:bodyPr>
          <a:lstStyle/>
          <a:p>
            <a:pPr>
              <a:spcAft>
                <a:spcPts val="600"/>
              </a:spcAft>
            </a:pPr>
            <a:fld id="{476BE59D-4918-439E-9CBF-5840B2847889}" type="slidenum">
              <a:rPr lang="en-GB" smtClean="0"/>
              <a:pPr>
                <a:spcAft>
                  <a:spcPts val="600"/>
                </a:spcAft>
              </a:pPr>
              <a:t>5</a:t>
            </a:fld>
            <a:endParaRPr lang="en-GB"/>
          </a:p>
        </p:txBody>
      </p:sp>
      <p:pic>
        <p:nvPicPr>
          <p:cNvPr id="6" name="Grafik 5" descr="Ein Bild, das Kleidung, Person, Buch, Mann enthält.&#10;&#10;Automatisch generierte Beschreibung">
            <a:extLst>
              <a:ext uri="{FF2B5EF4-FFF2-40B4-BE49-F238E27FC236}">
                <a16:creationId xmlns:a16="http://schemas.microsoft.com/office/drawing/2014/main" id="{840D3BDE-DCDC-5800-AE6D-9E99723AC773}"/>
              </a:ext>
            </a:extLst>
          </p:cNvPr>
          <p:cNvPicPr>
            <a:picLocks noChangeAspect="1"/>
          </p:cNvPicPr>
          <p:nvPr/>
        </p:nvPicPr>
        <p:blipFill>
          <a:blip r:embed="rId2">
            <a:extLst>
              <a:ext uri="{28A0092B-C50C-407E-A947-70E740481C1C}">
                <a14:useLocalDpi xmlns:a14="http://schemas.microsoft.com/office/drawing/2010/main" val="0"/>
              </a:ext>
            </a:extLst>
          </a:blip>
          <a:srcRect r="17110"/>
          <a:stretch/>
        </p:blipFill>
        <p:spPr>
          <a:xfrm>
            <a:off x="479425" y="1711325"/>
            <a:ext cx="5426075" cy="4352544"/>
          </a:xfrm>
          <a:prstGeom prst="rect">
            <a:avLst/>
          </a:prstGeom>
          <a:noFill/>
        </p:spPr>
      </p:pic>
      <p:sp>
        <p:nvSpPr>
          <p:cNvPr id="3" name="Espace réservé du texte 2">
            <a:extLst>
              <a:ext uri="{FF2B5EF4-FFF2-40B4-BE49-F238E27FC236}">
                <a16:creationId xmlns:a16="http://schemas.microsoft.com/office/drawing/2014/main" id="{B2659F92-D3CE-7A9B-B31E-BEF2D5CABF3D}"/>
              </a:ext>
            </a:extLst>
          </p:cNvPr>
          <p:cNvSpPr>
            <a:spLocks noGrp="1"/>
          </p:cNvSpPr>
          <p:nvPr>
            <p:ph type="body" sz="quarter" idx="4294967295"/>
          </p:nvPr>
        </p:nvSpPr>
        <p:spPr>
          <a:xfrm>
            <a:off x="6286500" y="1711325"/>
            <a:ext cx="5426075" cy="4352544"/>
          </a:xfrm>
        </p:spPr>
        <p:txBody>
          <a:bodyPr vert="horz" lIns="0" tIns="0" rIns="0" bIns="0" rtlCol="0" anchor="t">
            <a:normAutofit/>
          </a:bodyPr>
          <a:lstStyle/>
          <a:p>
            <a:pPr marL="0">
              <a:spcAft>
                <a:spcPts val="600"/>
              </a:spcAft>
              <a:buFont typeface="Arial" panose="020B0604020202020204" pitchFamily="34" charset="0"/>
              <a:buChar char="•"/>
            </a:pPr>
            <a:r>
              <a:rPr lang="en-US" kern="1200"/>
              <a:t>Proposal submission deadline: </a:t>
            </a:r>
          </a:p>
          <a:p>
            <a:pPr marL="0" indent="0">
              <a:spcAft>
                <a:spcPts val="600"/>
              </a:spcAft>
              <a:buNone/>
            </a:pPr>
            <a:r>
              <a:rPr lang="en-US" b="1" i="0" kern="1200">
                <a:solidFill>
                  <a:schemeClr val="accent1"/>
                </a:solidFill>
                <a:effectLst/>
              </a:rPr>
              <a:t>1 April and 1 October</a:t>
            </a:r>
            <a:r>
              <a:rPr lang="en-US" b="0" i="0" kern="1200">
                <a:solidFill>
                  <a:schemeClr val="accent1"/>
                </a:solidFill>
                <a:effectLst/>
              </a:rPr>
              <a:t>, 17.00 Swiss local time</a:t>
            </a:r>
            <a:endParaRPr lang="en-US" kern="1200">
              <a:solidFill>
                <a:schemeClr val="accent1"/>
              </a:solidFill>
            </a:endParaRPr>
          </a:p>
          <a:p>
            <a:pPr marL="0" indent="-215900">
              <a:spcAft>
                <a:spcPts val="600"/>
              </a:spcAft>
              <a:buFont typeface="Arial" panose="020B0604020202020204" pitchFamily="34" charset="0"/>
              <a:buChar char="•"/>
            </a:pPr>
            <a:r>
              <a:rPr lang="en-US" b="1" i="0" kern="1200">
                <a:effectLst/>
              </a:rPr>
              <a:t>English</a:t>
            </a:r>
            <a:r>
              <a:rPr lang="en-US" b="0" i="0" kern="1200">
                <a:effectLst/>
              </a:rPr>
              <a:t> for mathematics, natural and engineering sciences, biology, medicine, psychology, economics and political sciences. In all other research areas, applications can be submitted in one of the </a:t>
            </a:r>
            <a:r>
              <a:rPr lang="en-US" b="1" i="0" kern="1200">
                <a:effectLst/>
              </a:rPr>
              <a:t>official Swiss languages</a:t>
            </a:r>
            <a:r>
              <a:rPr lang="en-US" b="0" i="0" kern="1200">
                <a:effectLst/>
              </a:rPr>
              <a:t>. Special rules apply for political sciences.</a:t>
            </a:r>
          </a:p>
          <a:p>
            <a:pPr marL="0" indent="-215900">
              <a:spcAft>
                <a:spcPts val="600"/>
              </a:spcAft>
              <a:buFont typeface="Arial" panose="020B0604020202020204" pitchFamily="34" charset="0"/>
              <a:buChar char="•"/>
            </a:pPr>
            <a:r>
              <a:rPr lang="en-US" kern="1200"/>
              <a:t>Project duration: 12 to 48 months</a:t>
            </a:r>
          </a:p>
        </p:txBody>
      </p:sp>
      <p:sp>
        <p:nvSpPr>
          <p:cNvPr id="7" name="Textfeld 6">
            <a:extLst>
              <a:ext uri="{FF2B5EF4-FFF2-40B4-BE49-F238E27FC236}">
                <a16:creationId xmlns:a16="http://schemas.microsoft.com/office/drawing/2014/main" id="{F34B7FBA-29C2-BD60-6F6C-187B37A035BA}"/>
              </a:ext>
            </a:extLst>
          </p:cNvPr>
          <p:cNvSpPr txBox="1"/>
          <p:nvPr/>
        </p:nvSpPr>
        <p:spPr>
          <a:xfrm>
            <a:off x="395416" y="6003185"/>
            <a:ext cx="6096000" cy="378565"/>
          </a:xfrm>
          <a:prstGeom prst="rect">
            <a:avLst/>
          </a:prstGeom>
          <a:noFill/>
        </p:spPr>
        <p:txBody>
          <a:bodyPr wrap="square">
            <a:spAutoFit/>
          </a:bodyPr>
          <a:lstStyle/>
          <a:p>
            <a:pPr>
              <a:lnSpc>
                <a:spcPct val="107000"/>
              </a:lnSpc>
              <a:spcAft>
                <a:spcPts val="800"/>
              </a:spcAft>
            </a:pPr>
            <a:r>
              <a:rPr lang="de-CH" sz="18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 SNF / </a:t>
            </a:r>
            <a:r>
              <a:rPr lang="en-US" b="0" i="0" err="1">
                <a:solidFill>
                  <a:schemeClr val="bg1">
                    <a:lumMod val="50000"/>
                  </a:schemeClr>
                </a:solidFill>
                <a:effectLst/>
                <a:latin typeface="Open Sans" panose="020B0606030504020204" pitchFamily="34" charset="0"/>
              </a:rPr>
              <a:t>Janosch</a:t>
            </a:r>
            <a:r>
              <a:rPr lang="en-US" b="0" i="0">
                <a:solidFill>
                  <a:schemeClr val="bg1">
                    <a:lumMod val="50000"/>
                  </a:schemeClr>
                </a:solidFill>
                <a:effectLst/>
                <a:latin typeface="Open Sans" panose="020B0606030504020204" pitchFamily="34" charset="0"/>
              </a:rPr>
              <a:t> Abel</a:t>
            </a:r>
            <a:endParaRPr lang="en-US" sz="18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4278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11FF69-7BBB-A09A-F225-FD4F8D4F6C90}"/>
              </a:ext>
            </a:extLst>
          </p:cNvPr>
          <p:cNvSpPr>
            <a:spLocks noGrp="1"/>
          </p:cNvSpPr>
          <p:nvPr>
            <p:ph type="title"/>
          </p:nvPr>
        </p:nvSpPr>
        <p:spPr>
          <a:xfrm>
            <a:off x="479425" y="476251"/>
            <a:ext cx="11233150" cy="537004"/>
          </a:xfrm>
        </p:spPr>
        <p:txBody>
          <a:bodyPr/>
          <a:lstStyle/>
          <a:p>
            <a:r>
              <a:rPr lang="de-CH" err="1">
                <a:solidFill>
                  <a:srgbClr val="C95B40"/>
                </a:solidFill>
              </a:rPr>
              <a:t>Regulations</a:t>
            </a:r>
            <a:endParaRPr lang="en-US">
              <a:solidFill>
                <a:srgbClr val="C95B40"/>
              </a:solidFill>
            </a:endParaRPr>
          </a:p>
        </p:txBody>
      </p:sp>
      <p:sp>
        <p:nvSpPr>
          <p:cNvPr id="4" name="Foliennummernplatzhalter 3">
            <a:extLst>
              <a:ext uri="{FF2B5EF4-FFF2-40B4-BE49-F238E27FC236}">
                <a16:creationId xmlns:a16="http://schemas.microsoft.com/office/drawing/2014/main" id="{75E1C50F-09A7-61D8-3CEE-600C9AB7AAFC}"/>
              </a:ext>
            </a:extLst>
          </p:cNvPr>
          <p:cNvSpPr>
            <a:spLocks noGrp="1"/>
          </p:cNvSpPr>
          <p:nvPr>
            <p:ph type="sldNum" sz="quarter" idx="14"/>
          </p:nvPr>
        </p:nvSpPr>
        <p:spPr/>
        <p:txBody>
          <a:bodyPr/>
          <a:lstStyle/>
          <a:p>
            <a:fld id="{476BE59D-4918-439E-9CBF-5840B2847889}" type="slidenum">
              <a:rPr lang="en-GB" smtClean="0"/>
              <a:pPr/>
              <a:t>6</a:t>
            </a:fld>
            <a:endParaRPr lang="en-GB"/>
          </a:p>
        </p:txBody>
      </p:sp>
      <p:sp>
        <p:nvSpPr>
          <p:cNvPr id="3" name="Espace réservé du texte 2">
            <a:extLst>
              <a:ext uri="{FF2B5EF4-FFF2-40B4-BE49-F238E27FC236}">
                <a16:creationId xmlns:a16="http://schemas.microsoft.com/office/drawing/2014/main" id="{32E38354-F4F4-BA95-9173-309B7AB77E4A}"/>
              </a:ext>
            </a:extLst>
          </p:cNvPr>
          <p:cNvSpPr txBox="1">
            <a:spLocks/>
          </p:cNvSpPr>
          <p:nvPr/>
        </p:nvSpPr>
        <p:spPr>
          <a:xfrm>
            <a:off x="577678" y="1289770"/>
            <a:ext cx="10230365" cy="4352544"/>
          </a:xfrm>
          <a:prstGeom prst="rect">
            <a:avLst/>
          </a:prstGeom>
        </p:spPr>
        <p:txBody>
          <a:bodyPr vert="horz" lIns="0" tIns="0" rIns="0" bIns="0" rtlCol="0" anchor="t">
            <a:normAutofit/>
          </a:bodyPr>
          <a:lstStyle>
            <a:lvl1pPr marL="21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5pPr>
            <a:lvl6pPr marL="129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6pPr>
            <a:lvl7pPr marL="151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7pPr>
            <a:lvl8pPr marL="172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8pPr>
            <a:lvl9pPr marL="194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9pPr>
          </a:lstStyle>
          <a:p>
            <a:pPr marL="0">
              <a:spcAft>
                <a:spcPts val="600"/>
              </a:spcAft>
              <a:buFont typeface="Arial" panose="020B0604020202020204" pitchFamily="34" charset="0"/>
              <a:buChar char="•"/>
            </a:pPr>
            <a:r>
              <a:rPr lang="en-US"/>
              <a:t>Project Funding Regulations</a:t>
            </a:r>
          </a:p>
          <a:p>
            <a:pPr marL="0">
              <a:spcAft>
                <a:spcPts val="600"/>
              </a:spcAft>
              <a:buFont typeface="Arial" panose="020B0604020202020204" pitchFamily="34" charset="0"/>
              <a:buChar char="•"/>
            </a:pPr>
            <a:r>
              <a:rPr lang="en-US"/>
              <a:t>General Implementation Regulations for the funding regulations</a:t>
            </a:r>
          </a:p>
          <a:p>
            <a:pPr marL="0">
              <a:spcAft>
                <a:spcPts val="600"/>
              </a:spcAft>
              <a:buFont typeface="Arial" panose="020B0604020202020204" pitchFamily="34" charset="0"/>
              <a:buChar char="•"/>
            </a:pPr>
            <a:r>
              <a:rPr lang="en-US"/>
              <a:t>Funding Regulations of the SNSF</a:t>
            </a:r>
          </a:p>
        </p:txBody>
      </p:sp>
    </p:spTree>
    <p:extLst>
      <p:ext uri="{BB962C8B-B14F-4D97-AF65-F5344CB8AC3E}">
        <p14:creationId xmlns:p14="http://schemas.microsoft.com/office/powerpoint/2010/main" val="80015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530FC5-F11E-130C-84F3-06091099897E}"/>
              </a:ext>
            </a:extLst>
          </p:cNvPr>
          <p:cNvSpPr>
            <a:spLocks noGrp="1"/>
          </p:cNvSpPr>
          <p:nvPr>
            <p:ph type="title"/>
          </p:nvPr>
        </p:nvSpPr>
        <p:spPr/>
        <p:txBody>
          <a:bodyPr/>
          <a:lstStyle/>
          <a:p>
            <a:r>
              <a:rPr lang="en-GB">
                <a:solidFill>
                  <a:schemeClr val="accent1"/>
                </a:solidFill>
              </a:rPr>
              <a:t>Where to submit</a:t>
            </a:r>
            <a:endParaRPr lang="en-US">
              <a:solidFill>
                <a:schemeClr val="accent1"/>
              </a:solidFill>
            </a:endParaRPr>
          </a:p>
        </p:txBody>
      </p:sp>
      <p:sp>
        <p:nvSpPr>
          <p:cNvPr id="3" name="Espace réservé du texte 2">
            <a:extLst>
              <a:ext uri="{FF2B5EF4-FFF2-40B4-BE49-F238E27FC236}">
                <a16:creationId xmlns:a16="http://schemas.microsoft.com/office/drawing/2014/main" id="{B2659F92-D3CE-7A9B-B31E-BEF2D5CABF3D}"/>
              </a:ext>
            </a:extLst>
          </p:cNvPr>
          <p:cNvSpPr>
            <a:spLocks noGrp="1"/>
          </p:cNvSpPr>
          <p:nvPr>
            <p:ph type="body" sz="quarter" idx="13"/>
          </p:nvPr>
        </p:nvSpPr>
        <p:spPr>
          <a:xfrm>
            <a:off x="479424" y="1472536"/>
            <a:ext cx="4751604" cy="4845886"/>
          </a:xfrm>
        </p:spPr>
        <p:txBody>
          <a:bodyPr vert="horz" lIns="0" tIns="0" rIns="0" bIns="0" rtlCol="0" anchor="t">
            <a:noAutofit/>
          </a:bodyPr>
          <a:lstStyle/>
          <a:p>
            <a:pPr>
              <a:buFont typeface="Arial" panose="020B0604020202020204" pitchFamily="34" charset="0"/>
              <a:buChar char="•"/>
            </a:pPr>
            <a:r>
              <a:rPr lang="en-US">
                <a:solidFill>
                  <a:srgbClr val="C95B40"/>
                </a:solidFill>
                <a:hlinkClick r:id="rId2"/>
              </a:rPr>
              <a:t>www.portal.snf.ch</a:t>
            </a:r>
            <a:r>
              <a:rPr lang="en-US">
                <a:solidFill>
                  <a:srgbClr val="C95B40"/>
                </a:solidFill>
              </a:rPr>
              <a:t> (not mySNF)</a:t>
            </a:r>
            <a:endParaRPr lang="en-US">
              <a:solidFill>
                <a:srgbClr val="C95B40"/>
              </a:solidFill>
              <a:cs typeface="Arial"/>
            </a:endParaRPr>
          </a:p>
          <a:p>
            <a:pPr>
              <a:buFont typeface="Arial" panose="020B0604020202020204" pitchFamily="34" charset="0"/>
              <a:buChar char="•"/>
            </a:pPr>
            <a:r>
              <a:rPr lang="en-US" b="0" i="0">
                <a:solidFill>
                  <a:srgbClr val="04293C"/>
                </a:solidFill>
                <a:effectLst/>
              </a:rPr>
              <a:t>Please note that all applicants and project partners must enter their personal data in the proposal themselves. Only then can you submit your proposal. Invite all applicants and project partners as contributors to the proposal early on, so that they have enough time to create a user account if necessary and to enter their data in the SNSF Portal.</a:t>
            </a:r>
          </a:p>
          <a:p>
            <a:pPr>
              <a:buFont typeface="Arial" panose="020B0604020202020204" pitchFamily="34" charset="0"/>
              <a:buChar char="•"/>
            </a:pPr>
            <a:r>
              <a:rPr lang="en-GB"/>
              <a:t>It’s recommended to follow the order of the Data Containers, as there are some technical dependencies among them.</a:t>
            </a:r>
          </a:p>
          <a:p>
            <a:pPr>
              <a:buFont typeface="Arial" panose="020B0604020202020204" pitchFamily="34" charset="0"/>
              <a:buChar char="•"/>
            </a:pPr>
            <a:r>
              <a:rPr lang="en-US">
                <a:solidFill>
                  <a:srgbClr val="04293C"/>
                </a:solidFill>
                <a:cs typeface="Arial"/>
              </a:rPr>
              <a:t>The data management plan (DMP) has only to be submitted in case of funding</a:t>
            </a:r>
          </a:p>
          <a:p>
            <a:pPr marL="0" indent="0">
              <a:buNone/>
            </a:pPr>
            <a:endParaRPr lang="en-GB"/>
          </a:p>
          <a:p>
            <a:pPr marL="0" indent="0">
              <a:buNone/>
            </a:pPr>
            <a:endParaRPr lang="en-US">
              <a:cs typeface="Arial"/>
            </a:endParaRPr>
          </a:p>
        </p:txBody>
      </p:sp>
      <p:sp>
        <p:nvSpPr>
          <p:cNvPr id="4" name="Espace réservé du numéro de diapositive 3">
            <a:extLst>
              <a:ext uri="{FF2B5EF4-FFF2-40B4-BE49-F238E27FC236}">
                <a16:creationId xmlns:a16="http://schemas.microsoft.com/office/drawing/2014/main" id="{AC51E284-FBEE-EC38-211F-9DAAB8A65664}"/>
              </a:ext>
            </a:extLst>
          </p:cNvPr>
          <p:cNvSpPr>
            <a:spLocks noGrp="1"/>
          </p:cNvSpPr>
          <p:nvPr>
            <p:ph type="sldNum" sz="quarter" idx="14"/>
          </p:nvPr>
        </p:nvSpPr>
        <p:spPr/>
        <p:txBody>
          <a:bodyPr/>
          <a:lstStyle/>
          <a:p>
            <a:fld id="{476BE59D-4918-439E-9CBF-5840B2847889}" type="slidenum">
              <a:rPr lang="en-GB" smtClean="0"/>
              <a:pPr/>
              <a:t>7</a:t>
            </a:fld>
            <a:endParaRPr lang="en-GB"/>
          </a:p>
        </p:txBody>
      </p:sp>
      <p:pic>
        <p:nvPicPr>
          <p:cNvPr id="5" name="Grafik 4" descr="Ein Bild, das Text, Screenshot, Software, Webseite enthält.&#10;&#10;Automatisch generierte Beschreibung">
            <a:extLst>
              <a:ext uri="{FF2B5EF4-FFF2-40B4-BE49-F238E27FC236}">
                <a16:creationId xmlns:a16="http://schemas.microsoft.com/office/drawing/2014/main" id="{C3FDED28-98AC-00D8-885E-10083AF7BF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742" y="317354"/>
            <a:ext cx="6128065" cy="5670841"/>
          </a:xfrm>
          <a:prstGeom prst="rect">
            <a:avLst/>
          </a:prstGeom>
        </p:spPr>
      </p:pic>
      <p:sp>
        <p:nvSpPr>
          <p:cNvPr id="7" name="Textfeld 6">
            <a:extLst>
              <a:ext uri="{FF2B5EF4-FFF2-40B4-BE49-F238E27FC236}">
                <a16:creationId xmlns:a16="http://schemas.microsoft.com/office/drawing/2014/main" id="{C7E0993D-C26F-3914-086C-91704DFDAFFF}"/>
              </a:ext>
            </a:extLst>
          </p:cNvPr>
          <p:cNvSpPr txBox="1"/>
          <p:nvPr/>
        </p:nvSpPr>
        <p:spPr>
          <a:xfrm>
            <a:off x="5803742" y="6039369"/>
            <a:ext cx="6096000" cy="215444"/>
          </a:xfrm>
          <a:prstGeom prst="rect">
            <a:avLst/>
          </a:prstGeom>
          <a:noFill/>
        </p:spPr>
        <p:txBody>
          <a:bodyPr wrap="square">
            <a:spAutoFit/>
          </a:bodyPr>
          <a:lstStyle/>
          <a:p>
            <a:pPr marL="0" indent="0">
              <a:spcAft>
                <a:spcPts val="1200"/>
              </a:spcAft>
              <a:buNone/>
            </a:pPr>
            <a:r>
              <a:rPr lang="en-US" sz="800">
                <a:hlinkClick r:id="rId4"/>
              </a:rPr>
              <a:t>www.snf.ch/en/WAvYcY7awAUGolST/funding/projects/projects-in-all-disciplines</a:t>
            </a:r>
            <a:r>
              <a:rPr lang="en-US" sz="800"/>
              <a:t> </a:t>
            </a:r>
          </a:p>
        </p:txBody>
      </p:sp>
    </p:spTree>
    <p:extLst>
      <p:ext uri="{BB962C8B-B14F-4D97-AF65-F5344CB8AC3E}">
        <p14:creationId xmlns:p14="http://schemas.microsoft.com/office/powerpoint/2010/main" val="2422903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9B61DC2-D75A-4C16-96E1-86E78820E626}"/>
              </a:ext>
            </a:extLst>
          </p:cNvPr>
          <p:cNvSpPr>
            <a:spLocks noGrp="1"/>
          </p:cNvSpPr>
          <p:nvPr>
            <p:ph type="title"/>
          </p:nvPr>
        </p:nvSpPr>
        <p:spPr>
          <a:xfrm>
            <a:off x="479425" y="476250"/>
            <a:ext cx="11233150" cy="1044575"/>
          </a:xfrm>
        </p:spPr>
        <p:txBody>
          <a:bodyPr/>
          <a:lstStyle/>
          <a:p>
            <a:r>
              <a:rPr lang="en-GB">
                <a:solidFill>
                  <a:schemeClr val="accent1"/>
                </a:solidFill>
              </a:rPr>
              <a:t>Are you eligible for the project funding call as applicant?</a:t>
            </a:r>
          </a:p>
        </p:txBody>
      </p:sp>
      <p:sp>
        <p:nvSpPr>
          <p:cNvPr id="9" name="Textplatzhalter 8">
            <a:extLst>
              <a:ext uri="{FF2B5EF4-FFF2-40B4-BE49-F238E27FC236}">
                <a16:creationId xmlns:a16="http://schemas.microsoft.com/office/drawing/2014/main" id="{9F29C565-19E1-4048-B8F2-D2C37992B689}"/>
              </a:ext>
            </a:extLst>
          </p:cNvPr>
          <p:cNvSpPr>
            <a:spLocks noGrp="1"/>
          </p:cNvSpPr>
          <p:nvPr>
            <p:ph type="body" sz="quarter" idx="13"/>
          </p:nvPr>
        </p:nvSpPr>
        <p:spPr>
          <a:xfrm>
            <a:off x="479425" y="1520825"/>
            <a:ext cx="10954694" cy="4644975"/>
          </a:xfrm>
        </p:spPr>
        <p:txBody>
          <a:bodyPr/>
          <a:lstStyle/>
          <a:p>
            <a:pPr marL="0" indent="0">
              <a:buNone/>
            </a:pPr>
            <a:r>
              <a:rPr lang="en-GB" b="1"/>
              <a:t>Do you…</a:t>
            </a:r>
          </a:p>
          <a:p>
            <a:pPr fontAlgn="base">
              <a:buFont typeface="Arial" panose="020B0604020202020204" pitchFamily="34" charset="0"/>
              <a:buChar char="•"/>
            </a:pPr>
            <a:r>
              <a:rPr lang="en-US">
                <a:solidFill>
                  <a:srgbClr val="04293C"/>
                </a:solidFill>
              </a:rPr>
              <a:t>h</a:t>
            </a:r>
            <a:r>
              <a:rPr lang="en-US" b="0" i="0">
                <a:solidFill>
                  <a:srgbClr val="04293C"/>
                </a:solidFill>
                <a:effectLst/>
              </a:rPr>
              <a:t>ave a </a:t>
            </a:r>
            <a:r>
              <a:rPr lang="en-US" b="1" i="0">
                <a:solidFill>
                  <a:srgbClr val="04293C"/>
                </a:solidFill>
                <a:effectLst/>
              </a:rPr>
              <a:t>position</a:t>
            </a:r>
            <a:r>
              <a:rPr lang="en-US" b="0" i="0">
                <a:solidFill>
                  <a:srgbClr val="04293C"/>
                </a:solidFill>
                <a:effectLst/>
              </a:rPr>
              <a:t> at a </a:t>
            </a:r>
            <a:r>
              <a:rPr lang="en-US" b="1" i="0">
                <a:solidFill>
                  <a:srgbClr val="04293C"/>
                </a:solidFill>
                <a:effectLst/>
              </a:rPr>
              <a:t>work-time percentage of 50% </a:t>
            </a:r>
            <a:r>
              <a:rPr lang="en-US" b="0" i="0">
                <a:solidFill>
                  <a:srgbClr val="04293C"/>
                </a:solidFill>
                <a:effectLst/>
              </a:rPr>
              <a:t>or more? Alternatively, you have a tenure track position or work as self-employed researcher.</a:t>
            </a:r>
          </a:p>
          <a:p>
            <a:pPr fontAlgn="base">
              <a:buFont typeface="Arial" panose="020B0604020202020204" pitchFamily="34" charset="0"/>
              <a:buChar char="•"/>
            </a:pPr>
            <a:r>
              <a:rPr lang="en-US" b="0" i="0">
                <a:solidFill>
                  <a:srgbClr val="04293C"/>
                </a:solidFill>
                <a:effectLst/>
              </a:rPr>
              <a:t>carry out a research project on your own responsibility and can manage the staff involved in it? (independency)</a:t>
            </a:r>
          </a:p>
          <a:p>
            <a:pPr fontAlgn="base">
              <a:buFont typeface="Arial" panose="020B0604020202020204" pitchFamily="34" charset="0"/>
              <a:buChar char="•"/>
            </a:pPr>
            <a:r>
              <a:rPr lang="en-US">
                <a:solidFill>
                  <a:srgbClr val="04293C"/>
                </a:solidFill>
              </a:rPr>
              <a:t>hold a </a:t>
            </a:r>
            <a:r>
              <a:rPr lang="en-US" b="1" i="0">
                <a:solidFill>
                  <a:srgbClr val="04293C"/>
                </a:solidFill>
                <a:effectLst/>
              </a:rPr>
              <a:t>doctorate</a:t>
            </a:r>
            <a:r>
              <a:rPr lang="en-US" b="0" i="0">
                <a:solidFill>
                  <a:srgbClr val="04293C"/>
                </a:solidFill>
                <a:effectLst/>
              </a:rPr>
              <a:t> for four years? Alternatively, you must have worked in research as your main occupation for at least seven years; three of those years will be regarded as equivalent to a doctorate.</a:t>
            </a:r>
          </a:p>
          <a:p>
            <a:pPr fontAlgn="base">
              <a:buFont typeface="Arial" panose="020B0604020202020204" pitchFamily="34" charset="0"/>
              <a:buChar char="•"/>
            </a:pPr>
            <a:r>
              <a:rPr lang="en-US" b="0" i="0">
                <a:solidFill>
                  <a:srgbClr val="04293C"/>
                </a:solidFill>
                <a:effectLst/>
              </a:rPr>
              <a:t>work at a university of applied sciences, university of teacher education, </a:t>
            </a:r>
            <a:r>
              <a:rPr lang="en-US" b="0" i="0">
                <a:solidFill>
                  <a:srgbClr val="C95B40"/>
                </a:solidFill>
                <a:effectLst/>
              </a:rPr>
              <a:t>cantonal </a:t>
            </a:r>
            <a:r>
              <a:rPr lang="en-US" i="0">
                <a:solidFill>
                  <a:srgbClr val="C95B40"/>
                </a:solidFill>
                <a:effectLst/>
              </a:rPr>
              <a:t>university</a:t>
            </a:r>
            <a:r>
              <a:rPr lang="en-US" b="0" i="0">
                <a:solidFill>
                  <a:srgbClr val="C95B40"/>
                </a:solidFill>
                <a:effectLst/>
              </a:rPr>
              <a:t>, federal institutes of technology (ETHs), further accredited higher education institution, or other institution of the higher education sector</a:t>
            </a:r>
            <a:r>
              <a:rPr lang="en-US" b="0" i="0">
                <a:solidFill>
                  <a:srgbClr val="04293C"/>
                </a:solidFill>
                <a:effectLst/>
              </a:rPr>
              <a:t>?</a:t>
            </a:r>
          </a:p>
          <a:p>
            <a:pPr marL="0" indent="0" fontAlgn="base">
              <a:buNone/>
            </a:pPr>
            <a:endParaRPr lang="en-US" b="0" i="0">
              <a:solidFill>
                <a:srgbClr val="04293C"/>
              </a:solidFill>
              <a:effectLst/>
            </a:endParaRPr>
          </a:p>
          <a:p>
            <a:pPr marL="0" indent="0">
              <a:buNone/>
            </a:pPr>
            <a:r>
              <a:rPr lang="en-GB" b="1"/>
              <a:t>Not eligible</a:t>
            </a:r>
          </a:p>
          <a:p>
            <a:pPr marL="180975" lvl="2" indent="-180975">
              <a:buFont typeface="Arial" panose="020B0604020202020204" pitchFamily="34" charset="0"/>
              <a:buChar char="•"/>
            </a:pPr>
            <a:r>
              <a:rPr lang="en-GB"/>
              <a:t>Employees financed by SNSF grants</a:t>
            </a:r>
          </a:p>
          <a:p>
            <a:pPr marL="0" indent="0" fontAlgn="base">
              <a:buNone/>
            </a:pPr>
            <a:endParaRPr lang="en-US" b="0" i="0">
              <a:solidFill>
                <a:srgbClr val="04293C"/>
              </a:solidFill>
              <a:effectLst/>
            </a:endParaRPr>
          </a:p>
          <a:p>
            <a:pPr fontAlgn="base">
              <a:buFont typeface="Arial" panose="020B0604020202020204" pitchFamily="34" charset="0"/>
              <a:buChar char="•"/>
            </a:pPr>
            <a:endParaRPr lang="en-US">
              <a:solidFill>
                <a:srgbClr val="04293C"/>
              </a:solidFill>
            </a:endParaRPr>
          </a:p>
          <a:p>
            <a:pPr marL="0" indent="0" fontAlgn="base">
              <a:buNone/>
            </a:pPr>
            <a:endParaRPr lang="en-US" b="0" i="0">
              <a:solidFill>
                <a:srgbClr val="C95B40"/>
              </a:solidFill>
              <a:effectLst/>
            </a:endParaRPr>
          </a:p>
          <a:p>
            <a:pPr fontAlgn="base">
              <a:buFont typeface="Arial" panose="020B0604020202020204" pitchFamily="34" charset="0"/>
              <a:buChar char="•"/>
            </a:pPr>
            <a:endParaRPr lang="en-US">
              <a:solidFill>
                <a:srgbClr val="C95B40"/>
              </a:solidFill>
            </a:endParaRPr>
          </a:p>
          <a:p>
            <a:pPr fontAlgn="base">
              <a:buFont typeface="Arial" panose="020B0604020202020204" pitchFamily="34" charset="0"/>
              <a:buChar char="•"/>
            </a:pPr>
            <a:endParaRPr lang="en-US" b="0" i="0">
              <a:solidFill>
                <a:srgbClr val="C95B40"/>
              </a:solidFill>
              <a:effectLst/>
            </a:endParaRPr>
          </a:p>
          <a:p>
            <a:pPr fontAlgn="base">
              <a:buFont typeface="Arial" panose="020B0604020202020204" pitchFamily="34" charset="0"/>
              <a:buChar char="•"/>
            </a:pPr>
            <a:endParaRPr lang="en-US">
              <a:solidFill>
                <a:srgbClr val="C95B40"/>
              </a:solidFill>
            </a:endParaRPr>
          </a:p>
          <a:p>
            <a:pPr marL="0" indent="0" fontAlgn="base">
              <a:buNone/>
            </a:pPr>
            <a:endParaRPr lang="en-US" b="0" i="0">
              <a:solidFill>
                <a:srgbClr val="C95B40"/>
              </a:solidFill>
              <a:effectLst/>
            </a:endParaRPr>
          </a:p>
          <a:p>
            <a:pPr marL="0" indent="0" algn="l" fontAlgn="base">
              <a:buNone/>
            </a:pPr>
            <a:endParaRPr lang="en-GB">
              <a:solidFill>
                <a:srgbClr val="C95B40"/>
              </a:solidFill>
            </a:endParaRPr>
          </a:p>
          <a:p>
            <a:pPr marL="0" indent="0">
              <a:buNone/>
            </a:pPr>
            <a:endParaRPr lang="en-GB"/>
          </a:p>
        </p:txBody>
      </p:sp>
      <p:sp>
        <p:nvSpPr>
          <p:cNvPr id="2" name="Foliennummernplatzhalter 1">
            <a:extLst>
              <a:ext uri="{FF2B5EF4-FFF2-40B4-BE49-F238E27FC236}">
                <a16:creationId xmlns:a16="http://schemas.microsoft.com/office/drawing/2014/main" id="{94E04C7D-CCF1-4EC0-833B-7E9B9DAD513F}"/>
              </a:ext>
            </a:extLst>
          </p:cNvPr>
          <p:cNvSpPr>
            <a:spLocks noGrp="1"/>
          </p:cNvSpPr>
          <p:nvPr>
            <p:ph type="sldNum" sz="quarter" idx="14"/>
          </p:nvPr>
        </p:nvSpPr>
        <p:spPr/>
        <p:txBody>
          <a:bodyPr/>
          <a:lstStyle/>
          <a:p>
            <a:fld id="{476BE59D-4918-439E-9CBF-5840B2847889}" type="slidenum">
              <a:rPr lang="en-GB" smtClean="0"/>
              <a:pPr/>
              <a:t>8</a:t>
            </a:fld>
            <a:endParaRPr lang="en-GB"/>
          </a:p>
        </p:txBody>
      </p:sp>
    </p:spTree>
    <p:extLst>
      <p:ext uri="{BB962C8B-B14F-4D97-AF65-F5344CB8AC3E}">
        <p14:creationId xmlns:p14="http://schemas.microsoft.com/office/powerpoint/2010/main" val="32206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9B61DC2-D75A-4C16-96E1-86E78820E626}"/>
              </a:ext>
            </a:extLst>
          </p:cNvPr>
          <p:cNvSpPr>
            <a:spLocks noGrp="1"/>
          </p:cNvSpPr>
          <p:nvPr>
            <p:ph type="title"/>
          </p:nvPr>
        </p:nvSpPr>
        <p:spPr>
          <a:xfrm>
            <a:off x="479425" y="476250"/>
            <a:ext cx="11233150" cy="1044575"/>
          </a:xfrm>
        </p:spPr>
        <p:txBody>
          <a:bodyPr/>
          <a:lstStyle/>
          <a:p>
            <a:pPr marL="0" indent="0" fontAlgn="base">
              <a:buNone/>
            </a:pPr>
            <a:r>
              <a:rPr lang="en-US" i="0">
                <a:solidFill>
                  <a:srgbClr val="C95B40"/>
                </a:solidFill>
                <a:effectLst/>
              </a:rPr>
              <a:t>What topics are eligible?</a:t>
            </a:r>
          </a:p>
        </p:txBody>
      </p:sp>
      <p:sp>
        <p:nvSpPr>
          <p:cNvPr id="9" name="Textplatzhalter 8">
            <a:extLst>
              <a:ext uri="{FF2B5EF4-FFF2-40B4-BE49-F238E27FC236}">
                <a16:creationId xmlns:a16="http://schemas.microsoft.com/office/drawing/2014/main" id="{9F29C565-19E1-4048-B8F2-D2C37992B689}"/>
              </a:ext>
            </a:extLst>
          </p:cNvPr>
          <p:cNvSpPr>
            <a:spLocks noGrp="1"/>
          </p:cNvSpPr>
          <p:nvPr>
            <p:ph type="body" sz="quarter" idx="13"/>
          </p:nvPr>
        </p:nvSpPr>
        <p:spPr>
          <a:xfrm>
            <a:off x="479425" y="1072451"/>
            <a:ext cx="10954694" cy="830525"/>
          </a:xfrm>
        </p:spPr>
        <p:txBody>
          <a:bodyPr/>
          <a:lstStyle/>
          <a:p>
            <a:pPr fontAlgn="base">
              <a:buFont typeface="Arial" panose="020B0604020202020204" pitchFamily="34" charset="0"/>
              <a:buChar char="•"/>
            </a:pPr>
            <a:r>
              <a:rPr lang="en-US" b="0" i="0">
                <a:solidFill>
                  <a:srgbClr val="C95B40"/>
                </a:solidFill>
                <a:effectLst/>
              </a:rPr>
              <a:t>you can conduct independent research on topics of </a:t>
            </a:r>
            <a:r>
              <a:rPr lang="en-US" b="1" i="0">
                <a:solidFill>
                  <a:srgbClr val="C95B40"/>
                </a:solidFill>
                <a:effectLst/>
              </a:rPr>
              <a:t>your own choice</a:t>
            </a:r>
            <a:endParaRPr lang="en-GB" b="1" dirty="0">
              <a:solidFill>
                <a:srgbClr val="C95B40"/>
              </a:solidFill>
            </a:endParaRPr>
          </a:p>
          <a:p>
            <a:pPr fontAlgn="base">
              <a:buFont typeface="Arial" panose="020B0604020202020204" pitchFamily="34" charset="0"/>
              <a:buChar char="•"/>
            </a:pPr>
            <a:r>
              <a:rPr lang="en-US" i="0" dirty="0">
                <a:effectLst/>
              </a:rPr>
              <a:t>disciplinary or interdisciplinary proposals</a:t>
            </a:r>
          </a:p>
          <a:p>
            <a:pPr fontAlgn="base">
              <a:buFont typeface="Arial" panose="020B0604020202020204" pitchFamily="34" charset="0"/>
              <a:buChar char="•"/>
            </a:pPr>
            <a:endParaRPr lang="en-US" b="0" i="0">
              <a:solidFill>
                <a:srgbClr val="C95B40"/>
              </a:solidFill>
              <a:effectLst/>
            </a:endParaRPr>
          </a:p>
          <a:p>
            <a:pPr marL="0" indent="0" fontAlgn="base">
              <a:buNone/>
            </a:pPr>
            <a:endParaRPr lang="en-US">
              <a:solidFill>
                <a:srgbClr val="C95B40"/>
              </a:solidFill>
            </a:endParaRPr>
          </a:p>
          <a:p>
            <a:pPr fontAlgn="base">
              <a:buFont typeface="Arial" panose="020B0604020202020204" pitchFamily="34" charset="0"/>
              <a:buChar char="•"/>
            </a:pPr>
            <a:endParaRPr lang="en-US" b="0" i="0">
              <a:solidFill>
                <a:srgbClr val="C95B40"/>
              </a:solidFill>
              <a:effectLst/>
            </a:endParaRPr>
          </a:p>
          <a:p>
            <a:pPr marL="0" indent="0" fontAlgn="base">
              <a:buNone/>
            </a:pPr>
            <a:endParaRPr lang="en-US">
              <a:solidFill>
                <a:srgbClr val="C95B40"/>
              </a:solidFill>
            </a:endParaRPr>
          </a:p>
          <a:p>
            <a:pPr marL="0" indent="0" fontAlgn="base">
              <a:buNone/>
            </a:pPr>
            <a:endParaRPr lang="en-US" b="0" i="0">
              <a:solidFill>
                <a:srgbClr val="C95B40"/>
              </a:solidFill>
              <a:effectLst/>
            </a:endParaRPr>
          </a:p>
          <a:p>
            <a:pPr marL="0" indent="0" algn="l" fontAlgn="base">
              <a:buNone/>
            </a:pPr>
            <a:endParaRPr lang="en-GB">
              <a:solidFill>
                <a:srgbClr val="C95B40"/>
              </a:solidFill>
            </a:endParaRPr>
          </a:p>
          <a:p>
            <a:pPr marL="0" indent="0">
              <a:buNone/>
            </a:pPr>
            <a:endParaRPr lang="en-GB"/>
          </a:p>
        </p:txBody>
      </p:sp>
      <p:sp>
        <p:nvSpPr>
          <p:cNvPr id="2" name="Foliennummernplatzhalter 1">
            <a:extLst>
              <a:ext uri="{FF2B5EF4-FFF2-40B4-BE49-F238E27FC236}">
                <a16:creationId xmlns:a16="http://schemas.microsoft.com/office/drawing/2014/main" id="{94E04C7D-CCF1-4EC0-833B-7E9B9DAD513F}"/>
              </a:ext>
            </a:extLst>
          </p:cNvPr>
          <p:cNvSpPr>
            <a:spLocks noGrp="1"/>
          </p:cNvSpPr>
          <p:nvPr>
            <p:ph type="sldNum" sz="quarter" idx="14"/>
          </p:nvPr>
        </p:nvSpPr>
        <p:spPr/>
        <p:txBody>
          <a:bodyPr/>
          <a:lstStyle/>
          <a:p>
            <a:fld id="{476BE59D-4918-439E-9CBF-5840B2847889}" type="slidenum">
              <a:rPr lang="en-GB" smtClean="0"/>
              <a:pPr/>
              <a:t>9</a:t>
            </a:fld>
            <a:endParaRPr lang="en-GB"/>
          </a:p>
        </p:txBody>
      </p:sp>
      <p:pic>
        <p:nvPicPr>
          <p:cNvPr id="4" name="Grafik 3" descr="Ein Bild, das draußen, Schuhwerk, Gelände, Zelt enthält.&#10;&#10;Automatisch generierte Beschreibung">
            <a:extLst>
              <a:ext uri="{FF2B5EF4-FFF2-40B4-BE49-F238E27FC236}">
                <a16:creationId xmlns:a16="http://schemas.microsoft.com/office/drawing/2014/main" id="{FA4785FF-BF64-05E0-06D3-204B5A785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87" y="2217788"/>
            <a:ext cx="2515235" cy="1886426"/>
          </a:xfrm>
          <a:prstGeom prst="rect">
            <a:avLst/>
          </a:prstGeom>
        </p:spPr>
      </p:pic>
      <p:sp>
        <p:nvSpPr>
          <p:cNvPr id="5" name="Textfeld 4">
            <a:extLst>
              <a:ext uri="{FF2B5EF4-FFF2-40B4-BE49-F238E27FC236}">
                <a16:creationId xmlns:a16="http://schemas.microsoft.com/office/drawing/2014/main" id="{5FC52FE1-BF24-D493-07F3-999A0D71145A}"/>
              </a:ext>
            </a:extLst>
          </p:cNvPr>
          <p:cNvSpPr txBox="1"/>
          <p:nvPr/>
        </p:nvSpPr>
        <p:spPr>
          <a:xfrm>
            <a:off x="218787" y="4104213"/>
            <a:ext cx="2515235" cy="266676"/>
          </a:xfrm>
          <a:prstGeom prst="rect">
            <a:avLst/>
          </a:prstGeom>
          <a:noFill/>
        </p:spPr>
        <p:txBody>
          <a:bodyPr wrap="square">
            <a:spAutoFit/>
          </a:bodyPr>
          <a:lstStyle/>
          <a:p>
            <a:pPr>
              <a:lnSpc>
                <a:spcPct val="107000"/>
              </a:lnSpc>
              <a:spcAft>
                <a:spcPts val="800"/>
              </a:spcAft>
            </a:pPr>
            <a:r>
              <a:rPr lang="de-CH" sz="11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 SNF / </a:t>
            </a:r>
            <a:r>
              <a:rPr lang="en-US" sz="1100" kern="100">
                <a:solidFill>
                  <a:schemeClr val="bg1">
                    <a:lumMod val="50000"/>
                  </a:schemeClr>
                </a:solidFill>
                <a:latin typeface="Open Sans" panose="020B0606030504020204" pitchFamily="34" charset="0"/>
                <a:ea typeface="Aptos" panose="020B0004020202020204" pitchFamily="34" charset="0"/>
                <a:cs typeface="Times New Roman" panose="02020603050405020304" pitchFamily="18" charset="0"/>
              </a:rPr>
              <a:t>Matthieu </a:t>
            </a:r>
            <a:r>
              <a:rPr lang="en-US" sz="1100" kern="100" err="1">
                <a:solidFill>
                  <a:schemeClr val="bg1">
                    <a:lumMod val="50000"/>
                  </a:schemeClr>
                </a:solidFill>
                <a:latin typeface="Open Sans" panose="020B0606030504020204" pitchFamily="34" charset="0"/>
                <a:ea typeface="Aptos" panose="020B0004020202020204" pitchFamily="34" charset="0"/>
                <a:cs typeface="Times New Roman" panose="02020603050405020304" pitchFamily="18" charset="0"/>
              </a:rPr>
              <a:t>Gafsou</a:t>
            </a:r>
            <a:endParaRPr lang="en-US" sz="11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Grafik 6" descr="Ein Bild, das Person, Kleidung, Im Haus, Wand enthält.&#10;&#10;Automatisch generierte Beschreibung">
            <a:extLst>
              <a:ext uri="{FF2B5EF4-FFF2-40B4-BE49-F238E27FC236}">
                <a16:creationId xmlns:a16="http://schemas.microsoft.com/office/drawing/2014/main" id="{37CB2A34-979C-9E9F-54AE-3F48979F32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1364" y="2220060"/>
            <a:ext cx="2833706" cy="1884153"/>
          </a:xfrm>
          <a:prstGeom prst="rect">
            <a:avLst/>
          </a:prstGeom>
        </p:spPr>
      </p:pic>
      <p:sp>
        <p:nvSpPr>
          <p:cNvPr id="10" name="Textfeld 9">
            <a:extLst>
              <a:ext uri="{FF2B5EF4-FFF2-40B4-BE49-F238E27FC236}">
                <a16:creationId xmlns:a16="http://schemas.microsoft.com/office/drawing/2014/main" id="{35CDB0D4-9E18-7C46-BA9E-98F6EEE01916}"/>
              </a:ext>
            </a:extLst>
          </p:cNvPr>
          <p:cNvSpPr txBox="1"/>
          <p:nvPr/>
        </p:nvSpPr>
        <p:spPr>
          <a:xfrm>
            <a:off x="3051364" y="4104213"/>
            <a:ext cx="2833706" cy="266676"/>
          </a:xfrm>
          <a:prstGeom prst="rect">
            <a:avLst/>
          </a:prstGeom>
          <a:noFill/>
        </p:spPr>
        <p:txBody>
          <a:bodyPr wrap="square">
            <a:spAutoFit/>
          </a:bodyPr>
          <a:lstStyle/>
          <a:p>
            <a:pPr>
              <a:lnSpc>
                <a:spcPct val="107000"/>
              </a:lnSpc>
              <a:spcAft>
                <a:spcPts val="800"/>
              </a:spcAft>
            </a:pPr>
            <a:r>
              <a:rPr lang="de-CH" sz="11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 SNF / </a:t>
            </a:r>
            <a:r>
              <a:rPr lang="en-US" sz="1100" kern="100" err="1">
                <a:solidFill>
                  <a:schemeClr val="bg1">
                    <a:lumMod val="50000"/>
                  </a:schemeClr>
                </a:solidFill>
                <a:effectLst/>
                <a:latin typeface="Open Sans" panose="020B0606030504020204" pitchFamily="34" charset="0"/>
                <a:ea typeface="Aptos" panose="020B0004020202020204" pitchFamily="34" charset="0"/>
                <a:cs typeface="Times New Roman" panose="02020603050405020304" pitchFamily="18" charset="0"/>
              </a:rPr>
              <a:t>Janosch</a:t>
            </a:r>
            <a:r>
              <a:rPr lang="en-US" sz="1100" kern="100">
                <a:solidFill>
                  <a:schemeClr val="bg1">
                    <a:lumMod val="50000"/>
                  </a:schemeClr>
                </a:solidFill>
                <a:effectLst/>
                <a:latin typeface="Open Sans" panose="020B0606030504020204" pitchFamily="34" charset="0"/>
                <a:ea typeface="Aptos" panose="020B0004020202020204" pitchFamily="34" charset="0"/>
                <a:cs typeface="Times New Roman" panose="02020603050405020304" pitchFamily="18" charset="0"/>
              </a:rPr>
              <a:t> Abel</a:t>
            </a:r>
            <a:endParaRPr lang="en-US" sz="11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2" name="Grafik 11" descr="Ein Bild, das Person, draußen, Gras, Himmel enthält.&#10;&#10;Automatisch generierte Beschreibung">
            <a:extLst>
              <a:ext uri="{FF2B5EF4-FFF2-40B4-BE49-F238E27FC236}">
                <a16:creationId xmlns:a16="http://schemas.microsoft.com/office/drawing/2014/main" id="{4909F007-C386-8083-216A-4CD475C3D1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4352" y="2217788"/>
            <a:ext cx="2515235" cy="1886426"/>
          </a:xfrm>
          <a:prstGeom prst="rect">
            <a:avLst/>
          </a:prstGeom>
        </p:spPr>
      </p:pic>
      <p:sp>
        <p:nvSpPr>
          <p:cNvPr id="13" name="Textfeld 12">
            <a:extLst>
              <a:ext uri="{FF2B5EF4-FFF2-40B4-BE49-F238E27FC236}">
                <a16:creationId xmlns:a16="http://schemas.microsoft.com/office/drawing/2014/main" id="{FD224155-FE2F-E9CD-3151-E21FFC4AABBD}"/>
              </a:ext>
            </a:extLst>
          </p:cNvPr>
          <p:cNvSpPr txBox="1"/>
          <p:nvPr/>
        </p:nvSpPr>
        <p:spPr>
          <a:xfrm>
            <a:off x="6124352" y="4091090"/>
            <a:ext cx="2515235" cy="266676"/>
          </a:xfrm>
          <a:prstGeom prst="rect">
            <a:avLst/>
          </a:prstGeom>
          <a:noFill/>
        </p:spPr>
        <p:txBody>
          <a:bodyPr wrap="square">
            <a:spAutoFit/>
          </a:bodyPr>
          <a:lstStyle/>
          <a:p>
            <a:pPr>
              <a:lnSpc>
                <a:spcPct val="107000"/>
              </a:lnSpc>
              <a:spcAft>
                <a:spcPts val="800"/>
              </a:spcAft>
            </a:pPr>
            <a:r>
              <a:rPr lang="de-CH" sz="11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 SNF / </a:t>
            </a:r>
            <a:r>
              <a:rPr lang="en-US" sz="1100" kern="100">
                <a:solidFill>
                  <a:schemeClr val="bg1">
                    <a:lumMod val="50000"/>
                  </a:schemeClr>
                </a:solidFill>
                <a:latin typeface="Open Sans" panose="020B0606030504020204" pitchFamily="34" charset="0"/>
                <a:ea typeface="Aptos" panose="020B0004020202020204" pitchFamily="34" charset="0"/>
                <a:cs typeface="Times New Roman" panose="02020603050405020304" pitchFamily="18" charset="0"/>
              </a:rPr>
              <a:t>Matthieu </a:t>
            </a:r>
            <a:r>
              <a:rPr lang="en-US" sz="1100" kern="100" err="1">
                <a:solidFill>
                  <a:schemeClr val="bg1">
                    <a:lumMod val="50000"/>
                  </a:schemeClr>
                </a:solidFill>
                <a:latin typeface="Open Sans" panose="020B0606030504020204" pitchFamily="34" charset="0"/>
                <a:ea typeface="Aptos" panose="020B0004020202020204" pitchFamily="34" charset="0"/>
                <a:cs typeface="Times New Roman" panose="02020603050405020304" pitchFamily="18" charset="0"/>
              </a:rPr>
              <a:t>Gafsou</a:t>
            </a:r>
            <a:endParaRPr lang="en-US" sz="11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Grafik 14" descr="Ein Bild, das Im Haus, Person, Text, Kleidung enthält.&#10;&#10;Automatisch generierte Beschreibung">
            <a:extLst>
              <a:ext uri="{FF2B5EF4-FFF2-40B4-BE49-F238E27FC236}">
                <a16:creationId xmlns:a16="http://schemas.microsoft.com/office/drawing/2014/main" id="{296C3DF7-848B-5F7C-EE34-83AC453588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9793" y="2242903"/>
            <a:ext cx="2837123" cy="1886425"/>
          </a:xfrm>
          <a:prstGeom prst="rect">
            <a:avLst/>
          </a:prstGeom>
        </p:spPr>
      </p:pic>
      <p:sp>
        <p:nvSpPr>
          <p:cNvPr id="16" name="Textfeld 15">
            <a:extLst>
              <a:ext uri="{FF2B5EF4-FFF2-40B4-BE49-F238E27FC236}">
                <a16:creationId xmlns:a16="http://schemas.microsoft.com/office/drawing/2014/main" id="{D77AF6C2-B33B-D0EA-80CE-58E6B56116FA}"/>
              </a:ext>
            </a:extLst>
          </p:cNvPr>
          <p:cNvSpPr txBox="1"/>
          <p:nvPr/>
        </p:nvSpPr>
        <p:spPr>
          <a:xfrm>
            <a:off x="8878869" y="4129328"/>
            <a:ext cx="2833706" cy="266676"/>
          </a:xfrm>
          <a:prstGeom prst="rect">
            <a:avLst/>
          </a:prstGeom>
          <a:noFill/>
        </p:spPr>
        <p:txBody>
          <a:bodyPr wrap="square">
            <a:spAutoFit/>
          </a:bodyPr>
          <a:lstStyle/>
          <a:p>
            <a:pPr>
              <a:lnSpc>
                <a:spcPct val="107000"/>
              </a:lnSpc>
              <a:spcAft>
                <a:spcPts val="800"/>
              </a:spcAft>
            </a:pPr>
            <a:r>
              <a:rPr lang="de-CH" sz="11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 SNF / </a:t>
            </a:r>
            <a:r>
              <a:rPr lang="en-US" sz="1100" kern="100" err="1">
                <a:solidFill>
                  <a:schemeClr val="bg1">
                    <a:lumMod val="50000"/>
                  </a:schemeClr>
                </a:solidFill>
                <a:effectLst/>
                <a:latin typeface="Open Sans" panose="020B0606030504020204" pitchFamily="34" charset="0"/>
                <a:ea typeface="Aptos" panose="020B0004020202020204" pitchFamily="34" charset="0"/>
                <a:cs typeface="Times New Roman" panose="02020603050405020304" pitchFamily="18" charset="0"/>
              </a:rPr>
              <a:t>Janosch</a:t>
            </a:r>
            <a:r>
              <a:rPr lang="en-US" sz="1100" kern="100">
                <a:solidFill>
                  <a:schemeClr val="bg1">
                    <a:lumMod val="50000"/>
                  </a:schemeClr>
                </a:solidFill>
                <a:effectLst/>
                <a:latin typeface="Open Sans" panose="020B0606030504020204" pitchFamily="34" charset="0"/>
                <a:ea typeface="Aptos" panose="020B0004020202020204" pitchFamily="34" charset="0"/>
                <a:cs typeface="Times New Roman" panose="02020603050405020304" pitchFamily="18" charset="0"/>
              </a:rPr>
              <a:t> Abel</a:t>
            </a:r>
            <a:endParaRPr lang="en-US" sz="11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8" name="Grafik 17" descr="Ein Bild, das Bücherregal, Im Haus, Regal, Person enthält.&#10;&#10;Automatisch generierte Beschreibung">
            <a:extLst>
              <a:ext uri="{FF2B5EF4-FFF2-40B4-BE49-F238E27FC236}">
                <a16:creationId xmlns:a16="http://schemas.microsoft.com/office/drawing/2014/main" id="{09BF3D74-716C-9757-CAC3-1D070414A0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51364" y="4471200"/>
            <a:ext cx="2833707" cy="1884153"/>
          </a:xfrm>
          <a:prstGeom prst="rect">
            <a:avLst/>
          </a:prstGeom>
        </p:spPr>
      </p:pic>
      <p:sp>
        <p:nvSpPr>
          <p:cNvPr id="19" name="Textfeld 18">
            <a:extLst>
              <a:ext uri="{FF2B5EF4-FFF2-40B4-BE49-F238E27FC236}">
                <a16:creationId xmlns:a16="http://schemas.microsoft.com/office/drawing/2014/main" id="{52370A91-3860-6742-6D54-19935D80A391}"/>
              </a:ext>
            </a:extLst>
          </p:cNvPr>
          <p:cNvSpPr txBox="1"/>
          <p:nvPr/>
        </p:nvSpPr>
        <p:spPr>
          <a:xfrm>
            <a:off x="3051364" y="6368475"/>
            <a:ext cx="2833706" cy="266676"/>
          </a:xfrm>
          <a:prstGeom prst="rect">
            <a:avLst/>
          </a:prstGeom>
          <a:noFill/>
        </p:spPr>
        <p:txBody>
          <a:bodyPr wrap="square">
            <a:spAutoFit/>
          </a:bodyPr>
          <a:lstStyle/>
          <a:p>
            <a:pPr>
              <a:lnSpc>
                <a:spcPct val="107000"/>
              </a:lnSpc>
              <a:spcAft>
                <a:spcPts val="800"/>
              </a:spcAft>
            </a:pPr>
            <a:r>
              <a:rPr lang="de-CH" sz="11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 SNF / </a:t>
            </a:r>
            <a:r>
              <a:rPr lang="en-US" sz="1100" kern="100" err="1">
                <a:solidFill>
                  <a:schemeClr val="bg1">
                    <a:lumMod val="50000"/>
                  </a:schemeClr>
                </a:solidFill>
                <a:effectLst/>
                <a:latin typeface="Open Sans" panose="020B0606030504020204" pitchFamily="34" charset="0"/>
                <a:ea typeface="Aptos" panose="020B0004020202020204" pitchFamily="34" charset="0"/>
                <a:cs typeface="Times New Roman" panose="02020603050405020304" pitchFamily="18" charset="0"/>
              </a:rPr>
              <a:t>Janosch</a:t>
            </a:r>
            <a:r>
              <a:rPr lang="en-US" sz="1100" kern="100">
                <a:solidFill>
                  <a:schemeClr val="bg1">
                    <a:lumMod val="50000"/>
                  </a:schemeClr>
                </a:solidFill>
                <a:effectLst/>
                <a:latin typeface="Open Sans" panose="020B0606030504020204" pitchFamily="34" charset="0"/>
                <a:ea typeface="Aptos" panose="020B0004020202020204" pitchFamily="34" charset="0"/>
                <a:cs typeface="Times New Roman" panose="02020603050405020304" pitchFamily="18" charset="0"/>
              </a:rPr>
              <a:t> Abel</a:t>
            </a:r>
            <a:endParaRPr lang="en-US" sz="11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1" name="Grafik 20" descr="Ein Bild, das Person, Kleidung, Im Haus, Menschliches Gesicht enthält.&#10;&#10;Automatisch generierte Beschreibung">
            <a:extLst>
              <a:ext uri="{FF2B5EF4-FFF2-40B4-BE49-F238E27FC236}">
                <a16:creationId xmlns:a16="http://schemas.microsoft.com/office/drawing/2014/main" id="{C06F4490-32D2-AA49-53EF-D3B54C0C4A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5999" y="4474736"/>
            <a:ext cx="2810353" cy="1868625"/>
          </a:xfrm>
          <a:prstGeom prst="rect">
            <a:avLst/>
          </a:prstGeom>
        </p:spPr>
      </p:pic>
      <p:sp>
        <p:nvSpPr>
          <p:cNvPr id="22" name="Textfeld 21">
            <a:extLst>
              <a:ext uri="{FF2B5EF4-FFF2-40B4-BE49-F238E27FC236}">
                <a16:creationId xmlns:a16="http://schemas.microsoft.com/office/drawing/2014/main" id="{249BDF77-ACF1-C237-7894-6FB9677A121A}"/>
              </a:ext>
            </a:extLst>
          </p:cNvPr>
          <p:cNvSpPr txBox="1"/>
          <p:nvPr/>
        </p:nvSpPr>
        <p:spPr>
          <a:xfrm>
            <a:off x="6095999" y="6368475"/>
            <a:ext cx="2763794" cy="266676"/>
          </a:xfrm>
          <a:prstGeom prst="rect">
            <a:avLst/>
          </a:prstGeom>
          <a:noFill/>
        </p:spPr>
        <p:txBody>
          <a:bodyPr wrap="square">
            <a:spAutoFit/>
          </a:bodyPr>
          <a:lstStyle/>
          <a:p>
            <a:pPr>
              <a:lnSpc>
                <a:spcPct val="107000"/>
              </a:lnSpc>
              <a:spcAft>
                <a:spcPts val="800"/>
              </a:spcAft>
            </a:pPr>
            <a:r>
              <a:rPr lang="de-CH" sz="11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 SNF / </a:t>
            </a:r>
            <a:r>
              <a:rPr lang="en-US" sz="1100" kern="100" err="1">
                <a:solidFill>
                  <a:schemeClr val="bg1">
                    <a:lumMod val="50000"/>
                  </a:schemeClr>
                </a:solidFill>
                <a:effectLst/>
                <a:latin typeface="Open Sans" panose="020B0606030504020204" pitchFamily="34" charset="0"/>
                <a:ea typeface="Aptos" panose="020B0004020202020204" pitchFamily="34" charset="0"/>
                <a:cs typeface="Times New Roman" panose="02020603050405020304" pitchFamily="18" charset="0"/>
              </a:rPr>
              <a:t>Janosch</a:t>
            </a:r>
            <a:r>
              <a:rPr lang="en-US" sz="1100" kern="100">
                <a:solidFill>
                  <a:schemeClr val="bg1">
                    <a:lumMod val="50000"/>
                  </a:schemeClr>
                </a:solidFill>
                <a:effectLst/>
                <a:latin typeface="Open Sans" panose="020B0606030504020204" pitchFamily="34" charset="0"/>
                <a:ea typeface="Aptos" panose="020B0004020202020204" pitchFamily="34" charset="0"/>
                <a:cs typeface="Times New Roman" panose="02020603050405020304" pitchFamily="18" charset="0"/>
              </a:rPr>
              <a:t> Abel</a:t>
            </a:r>
            <a:endParaRPr lang="en-US" sz="11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4" name="Grafik 23" descr="Ein Bild, das Person, Text, Kleidung, draußen enthält.&#10;&#10;Automatisch generierte Beschreibung">
            <a:extLst>
              <a:ext uri="{FF2B5EF4-FFF2-40B4-BE49-F238E27FC236}">
                <a16:creationId xmlns:a16="http://schemas.microsoft.com/office/drawing/2014/main" id="{B2E3A943-98B2-CA8F-4CA2-43E36A33B8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30872" y="4472636"/>
            <a:ext cx="2529700" cy="1897275"/>
          </a:xfrm>
          <a:prstGeom prst="rect">
            <a:avLst/>
          </a:prstGeom>
        </p:spPr>
      </p:pic>
      <p:sp>
        <p:nvSpPr>
          <p:cNvPr id="25" name="Textfeld 24">
            <a:extLst>
              <a:ext uri="{FF2B5EF4-FFF2-40B4-BE49-F238E27FC236}">
                <a16:creationId xmlns:a16="http://schemas.microsoft.com/office/drawing/2014/main" id="{C9CFC8F2-E80D-201A-2FF8-885B51B10A5D}"/>
              </a:ext>
            </a:extLst>
          </p:cNvPr>
          <p:cNvSpPr txBox="1"/>
          <p:nvPr/>
        </p:nvSpPr>
        <p:spPr>
          <a:xfrm>
            <a:off x="8984313" y="6368475"/>
            <a:ext cx="2515235" cy="266676"/>
          </a:xfrm>
          <a:prstGeom prst="rect">
            <a:avLst/>
          </a:prstGeom>
          <a:noFill/>
        </p:spPr>
        <p:txBody>
          <a:bodyPr wrap="square">
            <a:spAutoFit/>
          </a:bodyPr>
          <a:lstStyle/>
          <a:p>
            <a:pPr>
              <a:lnSpc>
                <a:spcPct val="107000"/>
              </a:lnSpc>
              <a:spcAft>
                <a:spcPts val="800"/>
              </a:spcAft>
            </a:pPr>
            <a:r>
              <a:rPr lang="de-CH" sz="11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 SNF / </a:t>
            </a:r>
            <a:r>
              <a:rPr lang="en-US" sz="1100" kern="100">
                <a:solidFill>
                  <a:schemeClr val="bg1">
                    <a:lumMod val="50000"/>
                  </a:schemeClr>
                </a:solidFill>
                <a:latin typeface="Open Sans" panose="020B0606030504020204" pitchFamily="34" charset="0"/>
                <a:ea typeface="Aptos" panose="020B0004020202020204" pitchFamily="34" charset="0"/>
                <a:cs typeface="Times New Roman" panose="02020603050405020304" pitchFamily="18" charset="0"/>
              </a:rPr>
              <a:t>Matthieu </a:t>
            </a:r>
            <a:r>
              <a:rPr lang="en-US" sz="1100" kern="100" err="1">
                <a:solidFill>
                  <a:schemeClr val="bg1">
                    <a:lumMod val="50000"/>
                  </a:schemeClr>
                </a:solidFill>
                <a:latin typeface="Open Sans" panose="020B0606030504020204" pitchFamily="34" charset="0"/>
                <a:ea typeface="Aptos" panose="020B0004020202020204" pitchFamily="34" charset="0"/>
                <a:cs typeface="Times New Roman" panose="02020603050405020304" pitchFamily="18" charset="0"/>
              </a:rPr>
              <a:t>Gafsou</a:t>
            </a:r>
            <a:endParaRPr lang="en-US" sz="11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7" name="Grafik 26" descr="Ein Bild, das Kleidung, Person, Im Haus, Wand enthält.&#10;&#10;Automatisch generierte Beschreibung">
            <a:extLst>
              <a:ext uri="{FF2B5EF4-FFF2-40B4-BE49-F238E27FC236}">
                <a16:creationId xmlns:a16="http://schemas.microsoft.com/office/drawing/2014/main" id="{811F92B5-5CE8-37E0-1F05-FD839B2816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778" y="4464398"/>
            <a:ext cx="2549504" cy="1695185"/>
          </a:xfrm>
          <a:prstGeom prst="rect">
            <a:avLst/>
          </a:prstGeom>
        </p:spPr>
      </p:pic>
      <p:sp>
        <p:nvSpPr>
          <p:cNvPr id="28" name="Textfeld 27">
            <a:extLst>
              <a:ext uri="{FF2B5EF4-FFF2-40B4-BE49-F238E27FC236}">
                <a16:creationId xmlns:a16="http://schemas.microsoft.com/office/drawing/2014/main" id="{7E5AA0DA-4B15-CF80-15D4-967F16820E67}"/>
              </a:ext>
            </a:extLst>
          </p:cNvPr>
          <p:cNvSpPr txBox="1"/>
          <p:nvPr/>
        </p:nvSpPr>
        <p:spPr>
          <a:xfrm>
            <a:off x="217658" y="6126556"/>
            <a:ext cx="2833706" cy="266676"/>
          </a:xfrm>
          <a:prstGeom prst="rect">
            <a:avLst/>
          </a:prstGeom>
          <a:noFill/>
        </p:spPr>
        <p:txBody>
          <a:bodyPr wrap="square">
            <a:spAutoFit/>
          </a:bodyPr>
          <a:lstStyle/>
          <a:p>
            <a:pPr>
              <a:lnSpc>
                <a:spcPct val="107000"/>
              </a:lnSpc>
              <a:spcAft>
                <a:spcPts val="800"/>
              </a:spcAft>
            </a:pPr>
            <a:r>
              <a:rPr lang="de-CH" sz="11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 SNF / </a:t>
            </a:r>
            <a:r>
              <a:rPr lang="en-US" sz="1100" kern="100" err="1">
                <a:solidFill>
                  <a:schemeClr val="bg1">
                    <a:lumMod val="50000"/>
                  </a:schemeClr>
                </a:solidFill>
                <a:effectLst/>
                <a:latin typeface="Open Sans" panose="020B0606030504020204" pitchFamily="34" charset="0"/>
                <a:ea typeface="Aptos" panose="020B0004020202020204" pitchFamily="34" charset="0"/>
                <a:cs typeface="Times New Roman" panose="02020603050405020304" pitchFamily="18" charset="0"/>
              </a:rPr>
              <a:t>Janosch</a:t>
            </a:r>
            <a:r>
              <a:rPr lang="en-US" sz="1100" kern="100">
                <a:solidFill>
                  <a:schemeClr val="bg1">
                    <a:lumMod val="50000"/>
                  </a:schemeClr>
                </a:solidFill>
                <a:effectLst/>
                <a:latin typeface="Open Sans" panose="020B0606030504020204" pitchFamily="34" charset="0"/>
                <a:ea typeface="Aptos" panose="020B0004020202020204" pitchFamily="34" charset="0"/>
                <a:cs typeface="Times New Roman" panose="02020603050405020304" pitchFamily="18" charset="0"/>
              </a:rPr>
              <a:t> Abel</a:t>
            </a:r>
            <a:endParaRPr lang="en-US" sz="1100" kern="10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49577774"/>
      </p:ext>
    </p:extLst>
  </p:cSld>
  <p:clrMapOvr>
    <a:masterClrMapping/>
  </p:clrMapOvr>
</p:sld>
</file>

<file path=ppt/theme/theme1.xml><?xml version="1.0" encoding="utf-8"?>
<a:theme xmlns:a="http://schemas.openxmlformats.org/drawingml/2006/main" name="SNF">
  <a:themeElements>
    <a:clrScheme name="SNF">
      <a:dk1>
        <a:srgbClr val="000000"/>
      </a:dk1>
      <a:lt1>
        <a:srgbClr val="FFFFFF"/>
      </a:lt1>
      <a:dk2>
        <a:srgbClr val="83D0F5"/>
      </a:dk2>
      <a:lt2>
        <a:srgbClr val="5298BD"/>
      </a:lt2>
      <a:accent1>
        <a:srgbClr val="C95B40"/>
      </a:accent1>
      <a:accent2>
        <a:srgbClr val="F08262"/>
      </a:accent2>
      <a:accent3>
        <a:srgbClr val="FBBE5E"/>
      </a:accent3>
      <a:accent4>
        <a:srgbClr val="71B294"/>
      </a:accent4>
      <a:accent5>
        <a:srgbClr val="9D90B9"/>
      </a:accent5>
      <a:accent6>
        <a:srgbClr val="B2B1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lnSpc>
            <a:spcPct val="120000"/>
          </a:lnSpc>
          <a:defRPr dirty="0" smtClean="0"/>
        </a:defPPr>
      </a:lstStyle>
    </a:txDef>
  </a:objectDefaults>
  <a:extraClrSchemeLst>
    <a:extraClrScheme>
      <a:clrScheme name="SNF">
        <a:dk1>
          <a:srgbClr val="000000"/>
        </a:dk1>
        <a:lt1>
          <a:srgbClr val="FFFFFF"/>
        </a:lt1>
        <a:dk2>
          <a:srgbClr val="83D0F5"/>
        </a:dk2>
        <a:lt2>
          <a:srgbClr val="5298BD"/>
        </a:lt2>
        <a:accent1>
          <a:srgbClr val="C95B40"/>
        </a:accent1>
        <a:accent2>
          <a:srgbClr val="F08262"/>
        </a:accent2>
        <a:accent3>
          <a:srgbClr val="FBBE5E"/>
        </a:accent3>
        <a:accent4>
          <a:srgbClr val="71B294"/>
        </a:accent4>
        <a:accent5>
          <a:srgbClr val="9D90B9"/>
        </a:accent5>
        <a:accent6>
          <a:srgbClr val="B2B1A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custClrLst>
    <a:custClr name="Weiss">
      <a:srgbClr val="FFFFFF"/>
    </a:custClr>
    <a:custClr name="SNF Schwarzblau">
      <a:srgbClr val="04293C"/>
    </a:custClr>
    <a:custClr name="SNF Dunkelblau">
      <a:srgbClr val="5298BD"/>
    </a:custClr>
    <a:custClr name="SNF Hellblau">
      <a:srgbClr val="83D0F5"/>
    </a:custClr>
    <a:custClr name="SNF Dunkelrot">
      <a:srgbClr val="C95B40"/>
    </a:custClr>
    <a:custClr name="SNF Hellrot">
      <a:srgbClr val="F08262"/>
    </a:custClr>
    <a:custClr name="SNF Gelb">
      <a:srgbClr val="FBBE5E"/>
    </a:custClr>
    <a:custClr name="SNF Grün">
      <a:srgbClr val="71B294"/>
    </a:custClr>
    <a:custClr name="SNF Violett">
      <a:srgbClr val="9D90B9"/>
    </a:custClr>
    <a:custClr name="SNF Grau">
      <a:srgbClr val="B2B1A7"/>
    </a:custClr>
  </a:custClrLst>
  <a:extLst>
    <a:ext uri="{05A4C25C-085E-4340-85A3-A5531E510DB2}">
      <thm15:themeFamily xmlns:thm15="http://schemas.microsoft.com/office/thememl/2012/main" name="SNF_Praesentation_16-9_EN" id="{000000C5-C653-4C97-A135-6EC91D55E118}" vid="{B992BEC5-99F1-43D0-A289-6729CF8FF92C}"/>
    </a:ext>
  </a:extLst>
</a:theme>
</file>

<file path=ppt/theme/theme2.xml><?xml version="1.0" encoding="utf-8"?>
<a:theme xmlns:a="http://schemas.openxmlformats.org/drawingml/2006/main" name="Office">
  <a:themeElements>
    <a:clrScheme name="SNF_Farben_v2021-09-15">
      <a:dk1>
        <a:sysClr val="windowText" lastClr="000000"/>
      </a:dk1>
      <a:lt1>
        <a:sysClr val="window" lastClr="FFFFFF"/>
      </a:lt1>
      <a:dk2>
        <a:srgbClr val="83D0F5"/>
      </a:dk2>
      <a:lt2>
        <a:srgbClr val="5298BD"/>
      </a:lt2>
      <a:accent1>
        <a:srgbClr val="C95B40"/>
      </a:accent1>
      <a:accent2>
        <a:srgbClr val="F08262"/>
      </a:accent2>
      <a:accent3>
        <a:srgbClr val="FBBE5E"/>
      </a:accent3>
      <a:accent4>
        <a:srgbClr val="71B294"/>
      </a:accent4>
      <a:accent5>
        <a:srgbClr val="9D90B9"/>
      </a:accent5>
      <a:accent6>
        <a:srgbClr val="B2B1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SNF_Farben_v2021-09-15">
      <a:dk1>
        <a:sysClr val="windowText" lastClr="000000"/>
      </a:dk1>
      <a:lt1>
        <a:sysClr val="window" lastClr="FFFFFF"/>
      </a:lt1>
      <a:dk2>
        <a:srgbClr val="83D0F5"/>
      </a:dk2>
      <a:lt2>
        <a:srgbClr val="5298BD"/>
      </a:lt2>
      <a:accent1>
        <a:srgbClr val="C95B40"/>
      </a:accent1>
      <a:accent2>
        <a:srgbClr val="F08262"/>
      </a:accent2>
      <a:accent3>
        <a:srgbClr val="FBBE5E"/>
      </a:accent3>
      <a:accent4>
        <a:srgbClr val="71B294"/>
      </a:accent4>
      <a:accent5>
        <a:srgbClr val="9D90B9"/>
      </a:accent5>
      <a:accent6>
        <a:srgbClr val="B2B1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2CED907AAB97419F5CC195DD181113" ma:contentTypeVersion="15" ma:contentTypeDescription="Create a new document." ma:contentTypeScope="" ma:versionID="678ca47eaadec48f1f474640018bd8ec">
  <xsd:schema xmlns:xsd="http://www.w3.org/2001/XMLSchema" xmlns:xs="http://www.w3.org/2001/XMLSchema" xmlns:p="http://schemas.microsoft.com/office/2006/metadata/properties" xmlns:ns2="9848c17d-c4de-492e-aed9-28e1e1dd577c" xmlns:ns3="0d2b025e-115d-408a-a85a-b3c0b0555798" targetNamespace="http://schemas.microsoft.com/office/2006/metadata/properties" ma:root="true" ma:fieldsID="46a90c122729684779c136093c6adfa7" ns2:_="" ns3:_="">
    <xsd:import namespace="9848c17d-c4de-492e-aed9-28e1e1dd577c"/>
    <xsd:import namespace="0d2b025e-115d-408a-a85a-b3c0b05557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_dlc_DocId" minOccurs="0"/>
                <xsd:element ref="ns3:_dlc_DocIdUrl" minOccurs="0"/>
                <xsd:element ref="ns3:_dlc_DocIdPersistId"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48c17d-c4de-492e-aed9-28e1e1dd57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82659c8-9562-45ed-b17d-121dd8442d8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2b025e-115d-408a-a85a-b3c0b05557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6acdd24-4280-4f51-abac-4c1424dfe4f0}" ma:internalName="TaxCatchAll" ma:showField="CatchAllData" ma:web="0d2b025e-115d-408a-a85a-b3c0b0555798">
      <xsd:complexType>
        <xsd:complexContent>
          <xsd:extension base="dms:MultiChoiceLookup">
            <xsd:sequence>
              <xsd:element name="Value" type="dms:Lookup" maxOccurs="unbounded" minOccurs="0" nillable="true"/>
            </xsd:sequence>
          </xsd:extension>
        </xsd:complexContent>
      </xsd:complexType>
    </xsd:element>
    <xsd:element name="_dlc_DocId" ma:index="18" nillable="true" ma:displayName="Document ID Value" ma:description="The value of the document ID assigned to this item." ma:indexed="true"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9848c17d-c4de-492e-aed9-28e1e1dd577c">
      <Terms xmlns="http://schemas.microsoft.com/office/infopath/2007/PartnerControls"/>
    </lcf76f155ced4ddcb4097134ff3c332f>
    <TaxCatchAll xmlns="0d2b025e-115d-408a-a85a-b3c0b0555798" xsi:nil="true"/>
    <_dlc_DocId xmlns="0d2b025e-115d-408a-a85a-b3c0b0555798">D5R6V4DWEDZA-1956721854-5171</_dlc_DocId>
    <_dlc_DocIdUrl xmlns="0d2b025e-115d-408a-a85a-b3c0b0555798">
      <Url>https://snsf.sharepoint.com/sites/Health_Call_UAS-UTE/_layouts/15/DocIdRedir.aspx?ID=D5R6V4DWEDZA-1956721854-5171</Url>
      <Description>D5R6V4DWEDZA-1956721854-5171</Description>
    </_dlc_DocIdUrl>
  </documentManagement>
</p:properties>
</file>

<file path=customXml/itemProps1.xml><?xml version="1.0" encoding="utf-8"?>
<ds:datastoreItem xmlns:ds="http://schemas.openxmlformats.org/officeDocument/2006/customXml" ds:itemID="{15765689-D680-497E-BABE-D5CD1C0B4D4F}">
  <ds:schemaRefs>
    <ds:schemaRef ds:uri="http://schemas.microsoft.com/sharepoint/events"/>
  </ds:schemaRefs>
</ds:datastoreItem>
</file>

<file path=customXml/itemProps2.xml><?xml version="1.0" encoding="utf-8"?>
<ds:datastoreItem xmlns:ds="http://schemas.openxmlformats.org/officeDocument/2006/customXml" ds:itemID="{09333771-948C-4890-8CB7-B086A5D8EEAE}">
  <ds:schemaRefs>
    <ds:schemaRef ds:uri="http://schemas.microsoft.com/sharepoint/v3/contenttype/forms"/>
  </ds:schemaRefs>
</ds:datastoreItem>
</file>

<file path=customXml/itemProps3.xml><?xml version="1.0" encoding="utf-8"?>
<ds:datastoreItem xmlns:ds="http://schemas.openxmlformats.org/officeDocument/2006/customXml" ds:itemID="{897A190B-9C09-41EB-8E56-3667999E261B}">
  <ds:schemaRefs>
    <ds:schemaRef ds:uri="0d2b025e-115d-408a-a85a-b3c0b0555798"/>
    <ds:schemaRef ds:uri="9848c17d-c4de-492e-aed9-28e1e1dd57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DA40AC2D-17DF-46C1-B518-94C10B82C1F5}">
  <ds:schemaRefs>
    <ds:schemaRef ds:uri="http://purl.org/dc/elements/1.1/"/>
    <ds:schemaRef ds:uri="http://purl.org/dc/terms/"/>
    <ds:schemaRef ds:uri="http://www.w3.org/XML/1998/namespace"/>
    <ds:schemaRef ds:uri="http://schemas.microsoft.com/office/2006/documentManagement/types"/>
    <ds:schemaRef ds:uri="http://schemas.microsoft.com/office/infopath/2007/PartnerControls"/>
    <ds:schemaRef ds:uri="9848c17d-c4de-492e-aed9-28e1e1dd577c"/>
    <ds:schemaRef ds:uri="http://purl.org/dc/dcmitype/"/>
    <ds:schemaRef ds:uri="http://schemas.openxmlformats.org/package/2006/metadata/core-properties"/>
    <ds:schemaRef ds:uri="0d2b025e-115d-408a-a85a-b3c0b055579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SNF_Praesentation_16-9_EN</Template>
  <TotalTime>0</TotalTime>
  <Words>1623</Words>
  <Application>Microsoft Office PowerPoint</Application>
  <PresentationFormat>Grand écran</PresentationFormat>
  <Paragraphs>239</Paragraphs>
  <Slides>21</Slides>
  <Notes>10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Aptos</vt:lpstr>
      <vt:lpstr>Arial</vt:lpstr>
      <vt:lpstr>Open Sans</vt:lpstr>
      <vt:lpstr>Theinhardt</vt:lpstr>
      <vt:lpstr>Wingdings</vt:lpstr>
      <vt:lpstr>SNF</vt:lpstr>
      <vt:lpstr>Health and Wellbeing Call follow up how to submit in project funding</vt:lpstr>
      <vt:lpstr>Agenda</vt:lpstr>
      <vt:lpstr>SNSF Health and Wellbeing Call </vt:lpstr>
      <vt:lpstr>Project funding scheme</vt:lpstr>
      <vt:lpstr>General information</vt:lpstr>
      <vt:lpstr>Regulations</vt:lpstr>
      <vt:lpstr>Where to submit</vt:lpstr>
      <vt:lpstr>Are you eligible for the project funding call as applicant?</vt:lpstr>
      <vt:lpstr>What topics are eligible?</vt:lpstr>
      <vt:lpstr>How many ongoing grants are possible at the same time?</vt:lpstr>
      <vt:lpstr>Which funding schemes count towards the maximum?</vt:lpstr>
      <vt:lpstr>Number of applicants</vt:lpstr>
      <vt:lpstr>Collaborative projects</vt:lpstr>
      <vt:lpstr>WEAVE / Lead-Agency / ICIS Agreements</vt:lpstr>
      <vt:lpstr>What is the role of project partners and subcontracting?</vt:lpstr>
      <vt:lpstr>CV</vt:lpstr>
      <vt:lpstr>How to submit a rejected project from the Health and Wellbeing Call</vt:lpstr>
      <vt:lpstr>Is the project use-inspired?</vt:lpstr>
      <vt:lpstr>What do I have to consider for the research plan?</vt:lpstr>
      <vt:lpstr>Budget</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Projects on Health and wellbeing</dc:title>
  <dc:creator>Schellenberg Barbara</dc:creator>
  <cp:lastModifiedBy>Pignat Paul</cp:lastModifiedBy>
  <cp:revision>2</cp:revision>
  <cp:lastPrinted>2023-12-05T06:41:00Z</cp:lastPrinted>
  <dcterms:created xsi:type="dcterms:W3CDTF">2022-11-10T06:48:15Z</dcterms:created>
  <dcterms:modified xsi:type="dcterms:W3CDTF">2024-12-16T11:45:11Z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0x0101000B2CED907AAB97419F5CC195DD181113</vt:lpwstr>
  </property>
  <property fmtid="{D5CDD505-2E9C-101B-9397-08002B2CF9AE}" pid="3" name="TaxKeyword">
    <vt:lpwstr/>
  </property>
  <property fmtid="{D5CDD505-2E9C-101B-9397-08002B2CF9AE}" pid="4" name="DocumentType">
    <vt:lpwstr>7;#Not defined|d720c276-1b7d-494c-88c7-ecd034642921</vt:lpwstr>
  </property>
  <property fmtid="{D5CDD505-2E9C-101B-9397-08002B2CF9AE}" pid="5" name="Division">
    <vt:lpwstr>1;#Division III|e732dedc-64a5-4c30-a246-03a80d7bde23</vt:lpwstr>
  </property>
  <property fmtid="{D5CDD505-2E9C-101B-9397-08002B2CF9AE}" pid="6" name="ProtectionClass">
    <vt:lpwstr>5;#internal|8f6ccdf5-46f5-44b4-99db-fee3b409d3b8</vt:lpwstr>
  </property>
  <property fmtid="{D5CDD505-2E9C-101B-9397-08002B2CF9AE}" pid="7" name="Unit">
    <vt:lpwstr>8;#Science|6ed29a82-7861-41a4-b3a1-5ac155fd0d13</vt:lpwstr>
  </property>
  <property fmtid="{D5CDD505-2E9C-101B-9397-08002B2CF9AE}" pid="8" name="Topics">
    <vt:lpwstr/>
  </property>
  <property fmtid="{D5CDD505-2E9C-101B-9397-08002B2CF9AE}" pid="9" name="_dlc_DocIdItemGuid">
    <vt:lpwstr>1b959662-c61f-4d99-b944-b8df0201fc3a</vt:lpwstr>
  </property>
  <property fmtid="{D5CDD505-2E9C-101B-9397-08002B2CF9AE}" pid="10" name="MediaServiceImageTags">
    <vt:lpwstr/>
  </property>
</Properties>
</file>